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Overpass Black"/>
      <p:bold r:id="rId16"/>
      <p:boldItalic r:id="rId17"/>
    </p:embeddedFont>
    <p:embeddedFont>
      <p:font typeface="Fira Sans Extra Condensed Medium"/>
      <p:regular r:id="rId18"/>
      <p:bold r:id="rId19"/>
      <p:italic r:id="rId20"/>
      <p:boldItalic r:id="rId21"/>
    </p:embeddedFont>
    <p:embeddedFont>
      <p:font typeface="Overpass"/>
      <p:regular r:id="rId22"/>
      <p:bold r:id="rId23"/>
      <p:italic r:id="rId24"/>
      <p:boldItalic r:id="rId25"/>
    </p:embeddedFont>
    <p:embeddedFont>
      <p:font typeface="Open Sans SemiBold"/>
      <p:regular r:id="rId26"/>
      <p:bold r:id="rId27"/>
      <p:italic r:id="rId28"/>
      <p:boldItalic r:id="rId29"/>
    </p:embeddedFont>
    <p:embeddedFont>
      <p:font typeface="Josefin Sans"/>
      <p:regular r:id="rId30"/>
      <p:bold r:id="rId31"/>
      <p:italic r:id="rId32"/>
      <p:boldItalic r:id="rId33"/>
    </p:embeddedFont>
    <p:embeddedFont>
      <p:font typeface="Open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717153C-2CC9-4380-8C81-243A87654CB8}">
  <a:tblStyle styleId="{A717153C-2CC9-4380-8C81-243A87654CB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ExtraCondensedMedium-italic.fntdata"/><Relationship Id="rId22" Type="http://schemas.openxmlformats.org/officeDocument/2006/relationships/font" Target="fonts/Overpass-regular.fntdata"/><Relationship Id="rId21" Type="http://schemas.openxmlformats.org/officeDocument/2006/relationships/font" Target="fonts/FiraSansExtraCondensedMedium-boldItalic.fntdata"/><Relationship Id="rId24" Type="http://schemas.openxmlformats.org/officeDocument/2006/relationships/font" Target="fonts/Overpass-italic.fntdata"/><Relationship Id="rId23" Type="http://schemas.openxmlformats.org/officeDocument/2006/relationships/font" Target="fonts/Overpass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SemiBold-regular.fntdata"/><Relationship Id="rId25" Type="http://schemas.openxmlformats.org/officeDocument/2006/relationships/font" Target="fonts/Overpass-boldItalic.fntdata"/><Relationship Id="rId28" Type="http://schemas.openxmlformats.org/officeDocument/2006/relationships/font" Target="fonts/OpenSansSemiBold-italic.fntdata"/><Relationship Id="rId27" Type="http://schemas.openxmlformats.org/officeDocument/2006/relationships/font" Target="fonts/OpenSansSemi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SemiBold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JosefinSans-bold.fntdata"/><Relationship Id="rId30" Type="http://schemas.openxmlformats.org/officeDocument/2006/relationships/font" Target="fonts/JosefinSans-regular.fntdata"/><Relationship Id="rId11" Type="http://schemas.openxmlformats.org/officeDocument/2006/relationships/slide" Target="slides/slide6.xml"/><Relationship Id="rId33" Type="http://schemas.openxmlformats.org/officeDocument/2006/relationships/font" Target="fonts/JosefinSans-boldItalic.fntdata"/><Relationship Id="rId10" Type="http://schemas.openxmlformats.org/officeDocument/2006/relationships/slide" Target="slides/slide5.xml"/><Relationship Id="rId32" Type="http://schemas.openxmlformats.org/officeDocument/2006/relationships/font" Target="fonts/JosefinSans-italic.fntdata"/><Relationship Id="rId13" Type="http://schemas.openxmlformats.org/officeDocument/2006/relationships/slide" Target="slides/slide8.xml"/><Relationship Id="rId35" Type="http://schemas.openxmlformats.org/officeDocument/2006/relationships/font" Target="fonts/OpenSans-bold.fntdata"/><Relationship Id="rId12" Type="http://schemas.openxmlformats.org/officeDocument/2006/relationships/slide" Target="slides/slide7.xml"/><Relationship Id="rId34" Type="http://schemas.openxmlformats.org/officeDocument/2006/relationships/font" Target="fonts/OpenSans-regular.fntdata"/><Relationship Id="rId15" Type="http://schemas.openxmlformats.org/officeDocument/2006/relationships/slide" Target="slides/slide10.xml"/><Relationship Id="rId37" Type="http://schemas.openxmlformats.org/officeDocument/2006/relationships/font" Target="fonts/OpenSans-boldItalic.fntdata"/><Relationship Id="rId14" Type="http://schemas.openxmlformats.org/officeDocument/2006/relationships/slide" Target="slides/slide9.xml"/><Relationship Id="rId36" Type="http://schemas.openxmlformats.org/officeDocument/2006/relationships/font" Target="fonts/OpenSans-italic.fntdata"/><Relationship Id="rId17" Type="http://schemas.openxmlformats.org/officeDocument/2006/relationships/font" Target="fonts/OverpassBlack-boldItalic.fntdata"/><Relationship Id="rId16" Type="http://schemas.openxmlformats.org/officeDocument/2006/relationships/font" Target="fonts/OverpassBlack-bold.fntdata"/><Relationship Id="rId19" Type="http://schemas.openxmlformats.org/officeDocument/2006/relationships/font" Target="fonts/FiraSansExtraCondensedMedium-bold.fntdata"/><Relationship Id="rId18" Type="http://schemas.openxmlformats.org/officeDocument/2006/relationships/font" Target="fonts/FiraSansExtraCondensed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2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e09e3aa2e6_0_3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e09e3aa2e6_0_3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ga7274a182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6" name="Google Shape;2166;ga7274a182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a7274a1822_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a7274a1822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ge7ace70d4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5" name="Google Shape;2255;ge7ace70d4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0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ge09e3aa2e6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2" name="Google Shape;2272;ge09e3aa2e6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ge0d48de4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2" name="Google Shape;2282;ge0d48de4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2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ge7ace70d4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4" name="Google Shape;2294;ge7ace70d4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2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e6a062a7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e6a062a7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2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ge7ace70d4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4" name="Google Shape;2314;ge7ace70d4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23.png"/><Relationship Id="rId5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hyperlink" Target="https://slidesgo.com/" TargetMode="External"/><Relationship Id="rId6" Type="http://schemas.openxmlformats.org/officeDocument/2006/relationships/hyperlink" Target="https://www.flaticon.com/" TargetMode="External"/><Relationship Id="rId7" Type="http://schemas.openxmlformats.org/officeDocument/2006/relationships/hyperlink" Target="https://www.freepik.com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23.png"/><Relationship Id="rId5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1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5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flipH="1" rot="5400000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5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8" name="Google Shape;18;p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" name="Google Shape;53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4" name="Google Shape;54;p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2"/>
          <p:cNvSpPr/>
          <p:nvPr/>
        </p:nvSpPr>
        <p:spPr>
          <a:xfrm rot="10800000">
            <a:off x="4793599" y="4568874"/>
            <a:ext cx="2265082" cy="2165834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8456486">
            <a:off x="4213816" y="1684455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1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2079893" y="1275092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831963" y="211855"/>
            <a:ext cx="9577978" cy="3566814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11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98" name="Google Shape;598;p11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599" name="Google Shape;599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8456486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0" name="Google Shape;600;p11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601" name="Google Shape;601;p1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36" name="Google Shape;636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7" name="Google Shape;637;p11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638" name="Google Shape;638;p1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1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1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1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3" name="Google Shape;673;p11"/>
          <p:cNvSpPr/>
          <p:nvPr/>
        </p:nvSpPr>
        <p:spPr>
          <a:xfrm rot="3011561">
            <a:off x="7155837" y="4854310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11"/>
          <p:cNvSpPr/>
          <p:nvPr/>
        </p:nvSpPr>
        <p:spPr>
          <a:xfrm rot="-9900083">
            <a:off x="-1242749" y="2125430"/>
            <a:ext cx="3386946" cy="5315794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1538275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13"/>
          <p:cNvSpPr/>
          <p:nvPr/>
        </p:nvSpPr>
        <p:spPr>
          <a:xfrm rot="3011561">
            <a:off x="8474812" y="4330185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1" name="Google Shape;681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82" name="Google Shape;682;p1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17" name="Google Shape;717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 rot="-7120613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13"/>
          <p:cNvSpPr txBox="1"/>
          <p:nvPr>
            <p:ph hasCustomPrompt="1" type="title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20" name="Google Shape;720;p13"/>
          <p:cNvSpPr txBox="1"/>
          <p:nvPr>
            <p:ph hasCustomPrompt="1" idx="2" type="title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21" name="Google Shape;721;p13"/>
          <p:cNvSpPr txBox="1"/>
          <p:nvPr>
            <p:ph hasCustomPrompt="1" idx="3" type="title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22" name="Google Shape;722;p13"/>
          <p:cNvSpPr txBox="1"/>
          <p:nvPr>
            <p:ph hasCustomPrompt="1" idx="4" type="title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23" name="Google Shape;723;p13"/>
          <p:cNvSpPr txBox="1"/>
          <p:nvPr>
            <p:ph hasCustomPrompt="1" idx="5" type="title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24" name="Google Shape;724;p13"/>
          <p:cNvSpPr txBox="1"/>
          <p:nvPr>
            <p:ph hasCustomPrompt="1" idx="6" type="title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25" name="Google Shape;725;p13"/>
          <p:cNvSpPr txBox="1"/>
          <p:nvPr>
            <p:ph idx="7" type="ctrTitle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6" name="Google Shape;726;p13"/>
          <p:cNvSpPr txBox="1"/>
          <p:nvPr>
            <p:ph idx="1" type="subTitle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7" name="Google Shape;727;p13"/>
          <p:cNvSpPr txBox="1"/>
          <p:nvPr>
            <p:ph idx="8" type="ctrTitle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8" name="Google Shape;728;p13"/>
          <p:cNvSpPr txBox="1"/>
          <p:nvPr>
            <p:ph idx="9" type="subTitle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9" name="Google Shape;729;p13"/>
          <p:cNvSpPr/>
          <p:nvPr/>
        </p:nvSpPr>
        <p:spPr>
          <a:xfrm>
            <a:off x="1150175" y="2700900"/>
            <a:ext cx="2525" cy="25"/>
          </a:xfrm>
          <a:custGeom>
            <a:rect b="b" l="l" r="r" t="t"/>
            <a:pathLst>
              <a:path extrusionOk="0" h="1" w="101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30" name="Google Shape;730;p13"/>
          <p:cNvSpPr txBox="1"/>
          <p:nvPr>
            <p:ph idx="13" type="ctrTitle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31" name="Google Shape;731;p13"/>
          <p:cNvSpPr txBox="1"/>
          <p:nvPr>
            <p:ph idx="14" type="subTitle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2" name="Google Shape;732;p13"/>
          <p:cNvSpPr txBox="1"/>
          <p:nvPr>
            <p:ph idx="15" type="ctrTitle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33" name="Google Shape;733;p13"/>
          <p:cNvSpPr txBox="1"/>
          <p:nvPr>
            <p:ph idx="16" type="subTitle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3"/>
          <p:cNvSpPr txBox="1"/>
          <p:nvPr>
            <p:ph idx="17" type="ctrTitle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35" name="Google Shape;735;p13"/>
          <p:cNvSpPr txBox="1"/>
          <p:nvPr>
            <p:ph idx="18" type="subTitle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6" name="Google Shape;736;p13"/>
          <p:cNvSpPr txBox="1"/>
          <p:nvPr>
            <p:ph idx="19" type="ctrTitle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37" name="Google Shape;737;p13"/>
          <p:cNvSpPr txBox="1"/>
          <p:nvPr>
            <p:ph idx="20" type="subTitle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3"/>
          <p:cNvSpPr txBox="1"/>
          <p:nvPr>
            <p:ph idx="21" type="ctrTitle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739" name="Google Shape;739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1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2" name="Google Shape;742;p1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43" name="Google Shape;743;p1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78" name="Google Shape;778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1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14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14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782" name="Google Shape;782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Google Shape;784;p1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8456486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5" name="Google Shape;785;p15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786" name="Google Shape;786;p1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21" name="Google Shape;821;p1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1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3" name="Google Shape;823;p15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824" name="Google Shape;824;p1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5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5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5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9" name="Google Shape;859;p15"/>
          <p:cNvSpPr/>
          <p:nvPr/>
        </p:nvSpPr>
        <p:spPr>
          <a:xfrm rot="3011561">
            <a:off x="8384437" y="-796490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15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861" name="Google Shape;861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1_1"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3" name="Google Shape;863;p1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4" name="Google Shape;864;p16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865" name="Google Shape;865;p1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1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00" name="Google Shape;900;p1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16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2" name="Google Shape;902;p16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903" name="Google Shape;903;p1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1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1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1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1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1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1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1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16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6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6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8" name="Google Shape;938;p16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939" name="Google Shape;939;p16"/>
          <p:cNvSpPr/>
          <p:nvPr/>
        </p:nvSpPr>
        <p:spPr>
          <a:xfrm flipH="1" rot="231922">
            <a:off x="7469257" y="-6453732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3_1_1_1"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" name="Google Shape;942;p1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3" name="Google Shape;943;p1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944" name="Google Shape;944;p1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1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1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1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1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1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1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1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79" name="Google Shape;979;p1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17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981" name="Google Shape;981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3" name="Google Shape;983;p18"/>
          <p:cNvGrpSpPr/>
          <p:nvPr/>
        </p:nvGrpSpPr>
        <p:grpSpPr>
          <a:xfrm>
            <a:off x="-1680776" y="-4224695"/>
            <a:ext cx="16179801" cy="13950337"/>
            <a:chOff x="-1680776" y="-4224695"/>
            <a:chExt cx="16179801" cy="13950337"/>
          </a:xfrm>
        </p:grpSpPr>
        <p:pic>
          <p:nvPicPr>
            <p:cNvPr id="984" name="Google Shape;984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5" name="Google Shape;985;p18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flipH="1" rot="10800000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6" name="Google Shape;986;p18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7" name="Google Shape;987;p18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8" name="Google Shape;988;p18"/>
            <p:cNvPicPr preferRelativeResize="0"/>
            <p:nvPr/>
          </p:nvPicPr>
          <p:blipFill>
            <a:blip r:embed="rId6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9" name="Google Shape;989;p18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0" name="Google Shape;990;p18"/>
          <p:cNvSpPr txBox="1"/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91" name="Google Shape;991;p18"/>
          <p:cNvSpPr txBox="1"/>
          <p:nvPr>
            <p:ph idx="1" type="subTitle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92" name="Google Shape;992;p18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993" name="Google Shape;993;p1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1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1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1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1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1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1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1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1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1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1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8" name="Google Shape;1028;p18"/>
          <p:cNvSpPr/>
          <p:nvPr/>
        </p:nvSpPr>
        <p:spPr>
          <a:xfrm rot="-7373435">
            <a:off x="-1518218" y="3027895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Google Shape;1031;p1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3" name="Google Shape;1033;p19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034" name="Google Shape;1034;p1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9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9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9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69" name="Google Shape;1069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6814727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1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1" name="Google Shape;1071;p19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072" name="Google Shape;1072;p1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9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1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1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1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9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1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1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19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19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7" name="Google Shape;1107;p19"/>
          <p:cNvSpPr txBox="1"/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8" name="Google Shape;1108;p19"/>
          <p:cNvSpPr txBox="1"/>
          <p:nvPr>
            <p:ph idx="1" type="subTitle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9" name="Google Shape;1109;p19"/>
          <p:cNvSpPr txBox="1"/>
          <p:nvPr>
            <p:ph idx="2" type="title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0" name="Google Shape;1110;p19"/>
          <p:cNvSpPr txBox="1"/>
          <p:nvPr>
            <p:ph idx="3" type="subTitle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11" name="Google Shape;1111;p19"/>
          <p:cNvSpPr txBox="1"/>
          <p:nvPr>
            <p:ph idx="4" type="title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2" name="Google Shape;1112;p19"/>
          <p:cNvSpPr txBox="1"/>
          <p:nvPr>
            <p:ph idx="5" type="subTitle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13" name="Google Shape;1113;p19"/>
          <p:cNvSpPr txBox="1"/>
          <p:nvPr>
            <p:ph idx="6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114" name="Google Shape;1114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20"/>
          <p:cNvSpPr txBox="1"/>
          <p:nvPr>
            <p:ph type="title"/>
          </p:nvPr>
        </p:nvSpPr>
        <p:spPr>
          <a:xfrm>
            <a:off x="1224826" y="143546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7" name="Google Shape;1117;p20"/>
          <p:cNvSpPr txBox="1"/>
          <p:nvPr>
            <p:ph idx="1" type="subTitle"/>
          </p:nvPr>
        </p:nvSpPr>
        <p:spPr>
          <a:xfrm>
            <a:off x="1224829" y="1914654"/>
            <a:ext cx="2127000" cy="9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18" name="Google Shape;1118;p20"/>
          <p:cNvSpPr txBox="1"/>
          <p:nvPr>
            <p:ph idx="2" type="title"/>
          </p:nvPr>
        </p:nvSpPr>
        <p:spPr>
          <a:xfrm>
            <a:off x="5826912" y="143546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9" name="Google Shape;1119;p20"/>
          <p:cNvSpPr txBox="1"/>
          <p:nvPr>
            <p:ph idx="3" type="subTitle"/>
          </p:nvPr>
        </p:nvSpPr>
        <p:spPr>
          <a:xfrm>
            <a:off x="5826914" y="1914654"/>
            <a:ext cx="2127000" cy="9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20" name="Google Shape;1120;p20"/>
          <p:cNvSpPr txBox="1"/>
          <p:nvPr>
            <p:ph idx="4" type="title"/>
          </p:nvPr>
        </p:nvSpPr>
        <p:spPr>
          <a:xfrm>
            <a:off x="1224826" y="294575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21" name="Google Shape;1121;p20"/>
          <p:cNvSpPr txBox="1"/>
          <p:nvPr>
            <p:ph idx="5" type="subTitle"/>
          </p:nvPr>
        </p:nvSpPr>
        <p:spPr>
          <a:xfrm>
            <a:off x="1224829" y="3473670"/>
            <a:ext cx="21270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22" name="Google Shape;1122;p20"/>
          <p:cNvSpPr txBox="1"/>
          <p:nvPr>
            <p:ph idx="6" type="title"/>
          </p:nvPr>
        </p:nvSpPr>
        <p:spPr>
          <a:xfrm>
            <a:off x="5826864" y="294575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23" name="Google Shape;1123;p20"/>
          <p:cNvSpPr txBox="1"/>
          <p:nvPr>
            <p:ph idx="7" type="subTitle"/>
          </p:nvPr>
        </p:nvSpPr>
        <p:spPr>
          <a:xfrm>
            <a:off x="5826914" y="3473670"/>
            <a:ext cx="21270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24" name="Google Shape;1124;p20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5" name="Google Shape;1125;p20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126" name="Google Shape;1126;p2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0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0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0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0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0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0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61" name="Google Shape;1161;p20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20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3" name="Google Shape;1163;p20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164" name="Google Shape;1164;p2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0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0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20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2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2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2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2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2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2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20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0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0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9" name="Google Shape;1199;p20"/>
          <p:cNvSpPr txBox="1"/>
          <p:nvPr>
            <p:ph idx="8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200" name="Google Shape;1200;p20"/>
          <p:cNvSpPr/>
          <p:nvPr/>
        </p:nvSpPr>
        <p:spPr>
          <a:xfrm rot="3176794">
            <a:off x="7710596" y="4065984"/>
            <a:ext cx="2264986" cy="2165743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3"/>
          <p:cNvSpPr/>
          <p:nvPr/>
        </p:nvSpPr>
        <p:spPr>
          <a:xfrm>
            <a:off x="4379243" y="-2465274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" name="Google Shape;94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5" name="Google Shape;95;p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" name="Google Shape;130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1" name="Google Shape;131;p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3"/>
          <p:cNvSpPr txBox="1"/>
          <p:nvPr>
            <p:ph idx="1" type="subTitle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3"/>
          <p:cNvSpPr txBox="1"/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/>
        </p:txBody>
      </p:sp>
      <p:sp>
        <p:nvSpPr>
          <p:cNvPr id="168" name="Google Shape;168;p3"/>
          <p:cNvSpPr txBox="1"/>
          <p:nvPr>
            <p:ph hasCustomPrompt="1" idx="2" type="title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9" name="Google Shape;169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BLANK_1_1_1_1_2"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21"/>
          <p:cNvSpPr txBox="1"/>
          <p:nvPr>
            <p:ph type="title"/>
          </p:nvPr>
        </p:nvSpPr>
        <p:spPr>
          <a:xfrm>
            <a:off x="1698617" y="1400049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04" name="Google Shape;1204;p21"/>
          <p:cNvSpPr txBox="1"/>
          <p:nvPr>
            <p:ph idx="1" type="subTitle"/>
          </p:nvPr>
        </p:nvSpPr>
        <p:spPr>
          <a:xfrm>
            <a:off x="1698617" y="2015470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05" name="Google Shape;1205;p21"/>
          <p:cNvSpPr txBox="1"/>
          <p:nvPr>
            <p:ph idx="2" type="title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06" name="Google Shape;1206;p21"/>
          <p:cNvSpPr txBox="1"/>
          <p:nvPr>
            <p:ph idx="3" type="subTitle"/>
          </p:nvPr>
        </p:nvSpPr>
        <p:spPr>
          <a:xfrm>
            <a:off x="4593236" y="2015470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07" name="Google Shape;1207;p21"/>
          <p:cNvSpPr txBox="1"/>
          <p:nvPr>
            <p:ph idx="4" type="title"/>
          </p:nvPr>
        </p:nvSpPr>
        <p:spPr>
          <a:xfrm>
            <a:off x="1698617" y="3004407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08" name="Google Shape;1208;p21"/>
          <p:cNvSpPr txBox="1"/>
          <p:nvPr>
            <p:ph idx="5" type="subTitle"/>
          </p:nvPr>
        </p:nvSpPr>
        <p:spPr>
          <a:xfrm>
            <a:off x="1698617" y="3619626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09" name="Google Shape;1209;p21"/>
          <p:cNvSpPr txBox="1"/>
          <p:nvPr>
            <p:ph idx="6" type="title"/>
          </p:nvPr>
        </p:nvSpPr>
        <p:spPr>
          <a:xfrm flipH="1">
            <a:off x="4593236" y="3004407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10" name="Google Shape;1210;p21"/>
          <p:cNvSpPr txBox="1"/>
          <p:nvPr>
            <p:ph idx="7" type="subTitle"/>
          </p:nvPr>
        </p:nvSpPr>
        <p:spPr>
          <a:xfrm>
            <a:off x="4593236" y="3619626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211" name="Google Shape;1211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2" name="Google Shape;1212;p21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1213" name="Google Shape;1213;p2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2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2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2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2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48" name="Google Shape;1248;p2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" name="Google Shape;1249;p21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 flipH="1" rot="9368145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0" name="Google Shape;1250;p21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1251" name="Google Shape;1251;p2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2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2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2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2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2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2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2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2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2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2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2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2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86" name="Google Shape;1286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p21"/>
          <p:cNvSpPr txBox="1"/>
          <p:nvPr>
            <p:ph idx="8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288" name="Google Shape;1288;p21"/>
          <p:cNvSpPr/>
          <p:nvPr/>
        </p:nvSpPr>
        <p:spPr>
          <a:xfrm rot="-7373435">
            <a:off x="-1518218" y="3027895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BLANK_1_1_1_2_1_1"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1" name="Google Shape;1291;p2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3" name="Google Shape;1293;p22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294" name="Google Shape;1294;p2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2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2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2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2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2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2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2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2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2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2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29" name="Google Shape;1329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6814727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2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1" name="Google Shape;1331;p22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332" name="Google Shape;1332;p2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2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2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2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2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2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2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22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22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2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22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2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2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2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2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2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2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2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2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2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22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2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2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2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2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7" name="Google Shape;1367;p22"/>
          <p:cNvSpPr txBox="1"/>
          <p:nvPr>
            <p:ph type="title"/>
          </p:nvPr>
        </p:nvSpPr>
        <p:spPr>
          <a:xfrm>
            <a:off x="730325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68" name="Google Shape;1368;p22"/>
          <p:cNvSpPr txBox="1"/>
          <p:nvPr>
            <p:ph idx="1" type="subTitle"/>
          </p:nvPr>
        </p:nvSpPr>
        <p:spPr>
          <a:xfrm>
            <a:off x="730325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69" name="Google Shape;1369;p22"/>
          <p:cNvSpPr txBox="1"/>
          <p:nvPr>
            <p:ph idx="2" type="title"/>
          </p:nvPr>
        </p:nvSpPr>
        <p:spPr>
          <a:xfrm>
            <a:off x="3405326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70" name="Google Shape;1370;p22"/>
          <p:cNvSpPr txBox="1"/>
          <p:nvPr>
            <p:ph idx="3" type="subTitle"/>
          </p:nvPr>
        </p:nvSpPr>
        <p:spPr>
          <a:xfrm>
            <a:off x="3405326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1" name="Google Shape;1371;p22"/>
          <p:cNvSpPr txBox="1"/>
          <p:nvPr>
            <p:ph idx="4" type="title"/>
          </p:nvPr>
        </p:nvSpPr>
        <p:spPr>
          <a:xfrm>
            <a:off x="6076283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72" name="Google Shape;1372;p22"/>
          <p:cNvSpPr txBox="1"/>
          <p:nvPr>
            <p:ph idx="5" type="subTitle"/>
          </p:nvPr>
        </p:nvSpPr>
        <p:spPr>
          <a:xfrm>
            <a:off x="6076283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3" name="Google Shape;1373;p22"/>
          <p:cNvSpPr txBox="1"/>
          <p:nvPr>
            <p:ph idx="6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374" name="Google Shape;1374;p22"/>
          <p:cNvSpPr txBox="1"/>
          <p:nvPr>
            <p:ph idx="7" type="title"/>
          </p:nvPr>
        </p:nvSpPr>
        <p:spPr>
          <a:xfrm>
            <a:off x="730325" y="181359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75" name="Google Shape;1375;p22"/>
          <p:cNvSpPr txBox="1"/>
          <p:nvPr>
            <p:ph idx="8" type="subTitle"/>
          </p:nvPr>
        </p:nvSpPr>
        <p:spPr>
          <a:xfrm>
            <a:off x="730325" y="2195913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6" name="Google Shape;1376;p22"/>
          <p:cNvSpPr txBox="1"/>
          <p:nvPr>
            <p:ph idx="9" type="title"/>
          </p:nvPr>
        </p:nvSpPr>
        <p:spPr>
          <a:xfrm>
            <a:off x="3405326" y="181359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77" name="Google Shape;1377;p22"/>
          <p:cNvSpPr txBox="1"/>
          <p:nvPr>
            <p:ph idx="13" type="subTitle"/>
          </p:nvPr>
        </p:nvSpPr>
        <p:spPr>
          <a:xfrm>
            <a:off x="3405326" y="2195913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8" name="Google Shape;1378;p22"/>
          <p:cNvSpPr txBox="1"/>
          <p:nvPr>
            <p:ph idx="14" type="title"/>
          </p:nvPr>
        </p:nvSpPr>
        <p:spPr>
          <a:xfrm>
            <a:off x="6076283" y="181359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79" name="Google Shape;1379;p22"/>
          <p:cNvSpPr txBox="1"/>
          <p:nvPr>
            <p:ph idx="15" type="subTitle"/>
          </p:nvPr>
        </p:nvSpPr>
        <p:spPr>
          <a:xfrm>
            <a:off x="6076283" y="2195913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80" name="Google Shape;1380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BLANK_1_1_1_1_1"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" name="Google Shape;1382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3" name="Google Shape;1383;p23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384" name="Google Shape;1384;p2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2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2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2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2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2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2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2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2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2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2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2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2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2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2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2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2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2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2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2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2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2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2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19" name="Google Shape;1419;p2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4990199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0" name="Google Shape;1420;p2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 rot="4990199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23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422" name="Google Shape;1422;p23"/>
          <p:cNvSpPr/>
          <p:nvPr/>
        </p:nvSpPr>
        <p:spPr>
          <a:xfrm flipH="1" rot="231922">
            <a:off x="7473457" y="-6437207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3" name="Google Shape;1423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7272347" y="3430567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4" name="Google Shape;1424;p23"/>
          <p:cNvGrpSpPr/>
          <p:nvPr/>
        </p:nvGrpSpPr>
        <p:grpSpPr>
          <a:xfrm rot="-8099954">
            <a:off x="8454323" y="4128852"/>
            <a:ext cx="1344367" cy="1995327"/>
            <a:chOff x="272875" y="1527563"/>
            <a:chExt cx="255950" cy="455000"/>
          </a:xfrm>
        </p:grpSpPr>
        <p:sp>
          <p:nvSpPr>
            <p:cNvPr id="1425" name="Google Shape;1425;p2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2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2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2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2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2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2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2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2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2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2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2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2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2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2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2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2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2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2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2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2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2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2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2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2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2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2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2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2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2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2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2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2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2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2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0" name="Google Shape;1460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and text">
  <p:cSld name="BLANK_1_1_1_1_1_1"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24"/>
          <p:cNvSpPr txBox="1"/>
          <p:nvPr>
            <p:ph hasCustomPrompt="1" type="title"/>
          </p:nvPr>
        </p:nvSpPr>
        <p:spPr>
          <a:xfrm>
            <a:off x="3040947" y="1992075"/>
            <a:ext cx="11358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63" name="Google Shape;1463;p24"/>
          <p:cNvSpPr txBox="1"/>
          <p:nvPr>
            <p:ph idx="1" type="subTitle"/>
          </p:nvPr>
        </p:nvSpPr>
        <p:spPr>
          <a:xfrm>
            <a:off x="4570802" y="3295975"/>
            <a:ext cx="19134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64" name="Google Shape;1464;p24"/>
          <p:cNvSpPr txBox="1"/>
          <p:nvPr>
            <p:ph hasCustomPrompt="1" idx="2" type="title"/>
          </p:nvPr>
        </p:nvSpPr>
        <p:spPr>
          <a:xfrm>
            <a:off x="4959602" y="1992075"/>
            <a:ext cx="11358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65" name="Google Shape;1465;p24"/>
          <p:cNvSpPr txBox="1"/>
          <p:nvPr>
            <p:ph idx="3" type="subTitle"/>
          </p:nvPr>
        </p:nvSpPr>
        <p:spPr>
          <a:xfrm>
            <a:off x="2645697" y="3295975"/>
            <a:ext cx="19263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66" name="Google Shape;1466;p24"/>
          <p:cNvSpPr txBox="1"/>
          <p:nvPr>
            <p:ph hasCustomPrompt="1" idx="4" type="title"/>
          </p:nvPr>
        </p:nvSpPr>
        <p:spPr>
          <a:xfrm>
            <a:off x="6926450" y="1992075"/>
            <a:ext cx="1083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67" name="Google Shape;1467;p24"/>
          <p:cNvSpPr txBox="1"/>
          <p:nvPr>
            <p:ph idx="5" type="subTitle"/>
          </p:nvPr>
        </p:nvSpPr>
        <p:spPr>
          <a:xfrm>
            <a:off x="6507950" y="3295975"/>
            <a:ext cx="19200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68" name="Google Shape;1468;p24"/>
          <p:cNvSpPr txBox="1"/>
          <p:nvPr>
            <p:ph hasCustomPrompt="1" idx="6" type="title"/>
          </p:nvPr>
        </p:nvSpPr>
        <p:spPr>
          <a:xfrm>
            <a:off x="1146160" y="1992075"/>
            <a:ext cx="1083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69" name="Google Shape;1469;p24"/>
          <p:cNvSpPr txBox="1"/>
          <p:nvPr>
            <p:ph idx="7" type="subTitle"/>
          </p:nvPr>
        </p:nvSpPr>
        <p:spPr>
          <a:xfrm>
            <a:off x="724510" y="3295975"/>
            <a:ext cx="19263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70" name="Google Shape;1470;p24"/>
          <p:cNvSpPr txBox="1"/>
          <p:nvPr>
            <p:ph idx="8" type="subTitle"/>
          </p:nvPr>
        </p:nvSpPr>
        <p:spPr>
          <a:xfrm>
            <a:off x="722260" y="3632696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1" name="Google Shape;1471;p24"/>
          <p:cNvSpPr txBox="1"/>
          <p:nvPr>
            <p:ph idx="9" type="subTitle"/>
          </p:nvPr>
        </p:nvSpPr>
        <p:spPr>
          <a:xfrm>
            <a:off x="2643447" y="3632696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2" name="Google Shape;1472;p24"/>
          <p:cNvSpPr txBox="1"/>
          <p:nvPr>
            <p:ph idx="13" type="subTitle"/>
          </p:nvPr>
        </p:nvSpPr>
        <p:spPr>
          <a:xfrm>
            <a:off x="4562102" y="3632696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3" name="Google Shape;1473;p24"/>
          <p:cNvSpPr txBox="1"/>
          <p:nvPr>
            <p:ph idx="14" type="subTitle"/>
          </p:nvPr>
        </p:nvSpPr>
        <p:spPr>
          <a:xfrm>
            <a:off x="6502550" y="3632700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74" name="Google Shape;1474;p2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5" name="Google Shape;1475;p2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476" name="Google Shape;1476;p2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2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2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2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2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2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2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2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2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2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2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2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2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2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2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2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2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2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2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2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2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2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2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2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2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2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2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2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2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2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2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2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2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2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2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11" name="Google Shape;1511;p2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2" name="Google Shape;1512;p2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513" name="Google Shape;1513;p24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24"/>
          <p:cNvSpPr txBox="1"/>
          <p:nvPr>
            <p:ph idx="15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515" name="Google Shape;1515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CUSTOM_1"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25"/>
          <p:cNvSpPr txBox="1"/>
          <p:nvPr>
            <p:ph idx="1" type="subTitle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8" name="Google Shape;1518;p25"/>
          <p:cNvSpPr txBox="1"/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519" name="Google Shape;1519;p2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0" name="Google Shape;1520;p2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flipH="1" rot="1326165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1" name="Google Shape;1521;p25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522" name="Google Shape;1522;p2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2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2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2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2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2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2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2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2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2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2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2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2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2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2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2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2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2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2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2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2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2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2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2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7" name="Google Shape;1557;p25"/>
          <p:cNvSpPr/>
          <p:nvPr/>
        </p:nvSpPr>
        <p:spPr>
          <a:xfrm>
            <a:off x="4566955" y="-2521549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8" name="Google Shape;1558;p2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25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flipH="1" rot="-9631575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  <p:sp>
        <p:nvSpPr>
          <p:cNvPr id="1560" name="Google Shape;1560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6"/>
          <p:cNvSpPr txBox="1"/>
          <p:nvPr>
            <p:ph idx="1" type="subTitle"/>
          </p:nvPr>
        </p:nvSpPr>
        <p:spPr>
          <a:xfrm>
            <a:off x="544025" y="3120381"/>
            <a:ext cx="22860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63" name="Google Shape;1563;p26"/>
          <p:cNvSpPr txBox="1"/>
          <p:nvPr>
            <p:ph idx="2" type="subTitle"/>
          </p:nvPr>
        </p:nvSpPr>
        <p:spPr>
          <a:xfrm>
            <a:off x="544025" y="3429595"/>
            <a:ext cx="22860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4" name="Google Shape;1564;p26"/>
          <p:cNvSpPr txBox="1"/>
          <p:nvPr>
            <p:ph idx="3" type="subTitle"/>
          </p:nvPr>
        </p:nvSpPr>
        <p:spPr>
          <a:xfrm>
            <a:off x="3147280" y="3120381"/>
            <a:ext cx="24675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65" name="Google Shape;1565;p26"/>
          <p:cNvSpPr txBox="1"/>
          <p:nvPr>
            <p:ph idx="4" type="subTitle"/>
          </p:nvPr>
        </p:nvSpPr>
        <p:spPr>
          <a:xfrm>
            <a:off x="3238030" y="3429595"/>
            <a:ext cx="22860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6" name="Google Shape;1566;p26"/>
          <p:cNvSpPr txBox="1"/>
          <p:nvPr>
            <p:ph idx="5" type="subTitle"/>
          </p:nvPr>
        </p:nvSpPr>
        <p:spPr>
          <a:xfrm>
            <a:off x="5784651" y="3120381"/>
            <a:ext cx="24675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67" name="Google Shape;1567;p26"/>
          <p:cNvSpPr txBox="1"/>
          <p:nvPr>
            <p:ph idx="6" type="subTitle"/>
          </p:nvPr>
        </p:nvSpPr>
        <p:spPr>
          <a:xfrm>
            <a:off x="5875400" y="3429595"/>
            <a:ext cx="22860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8" name="Google Shape;1568;p26"/>
          <p:cNvSpPr txBox="1"/>
          <p:nvPr>
            <p:ph hasCustomPrompt="1" type="title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69" name="Google Shape;1569;p26"/>
          <p:cNvSpPr txBox="1"/>
          <p:nvPr>
            <p:ph hasCustomPrompt="1" idx="7" type="title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70" name="Google Shape;1570;p26"/>
          <p:cNvSpPr txBox="1"/>
          <p:nvPr>
            <p:ph hasCustomPrompt="1" idx="8" type="title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pic>
        <p:nvPicPr>
          <p:cNvPr id="1571" name="Google Shape;1571;p2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2" name="Google Shape;1572;p26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573" name="Google Shape;1573;p2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2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2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2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2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2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2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2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2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2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2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2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2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2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2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2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2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2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2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2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2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2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2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2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2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2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2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2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08" name="Google Shape;1608;p2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4990199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9" name="Google Shape;1609;p2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 rot="4990199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610" name="Google Shape;1610;p26"/>
          <p:cNvSpPr txBox="1"/>
          <p:nvPr>
            <p:ph idx="9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611" name="Google Shape;1611;p26"/>
          <p:cNvSpPr/>
          <p:nvPr/>
        </p:nvSpPr>
        <p:spPr>
          <a:xfrm rot="-2136675">
            <a:off x="7291512" y="4066884"/>
            <a:ext cx="2264977" cy="2165734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4"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4" name="Google Shape;1614;p2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5" name="Google Shape;1615;p2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616" name="Google Shape;1616;p2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2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2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2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2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51" name="Google Shape;1651;p2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2" name="Google Shape;1652;p27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3" name="Google Shape;1653;p27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654" name="Google Shape;1654;p2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2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2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2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2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2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2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2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2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2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7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27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2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27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2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2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2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2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2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2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2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2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2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27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2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2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27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27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9" name="Google Shape;1689;p27"/>
          <p:cNvSpPr txBox="1"/>
          <p:nvPr>
            <p:ph type="title"/>
          </p:nvPr>
        </p:nvSpPr>
        <p:spPr>
          <a:xfrm>
            <a:off x="732375" y="1618170"/>
            <a:ext cx="38397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90" name="Google Shape;1690;p27"/>
          <p:cNvSpPr txBox="1"/>
          <p:nvPr>
            <p:ph idx="1" type="subTitle"/>
          </p:nvPr>
        </p:nvSpPr>
        <p:spPr>
          <a:xfrm>
            <a:off x="732375" y="2191200"/>
            <a:ext cx="7691700" cy="20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7"/>
          <p:cNvSpPr txBox="1"/>
          <p:nvPr>
            <p:ph idx="2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692" name="Google Shape;1692;p27"/>
          <p:cNvSpPr/>
          <p:nvPr/>
        </p:nvSpPr>
        <p:spPr>
          <a:xfrm rot="9899989">
            <a:off x="7836136" y="407263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3" name="Google Shape;1693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5" name="Google Shape;1695;p28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6" name="Google Shape;1696;p2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697" name="Google Shape;1697;p2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2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2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2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2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2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2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2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2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2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2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2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2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2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2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2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2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2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2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2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2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2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2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2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2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2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2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2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2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32" name="Google Shape;1732;p2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3" name="Google Shape;1733;p28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34" name="Google Shape;1734;p28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5" name="Google Shape;1735;p28"/>
          <p:cNvSpPr txBox="1"/>
          <p:nvPr>
            <p:ph type="title"/>
          </p:nvPr>
        </p:nvSpPr>
        <p:spPr>
          <a:xfrm>
            <a:off x="732375" y="1637495"/>
            <a:ext cx="383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36" name="Google Shape;1736;p28"/>
          <p:cNvSpPr txBox="1"/>
          <p:nvPr>
            <p:ph idx="1" type="subTitle"/>
          </p:nvPr>
        </p:nvSpPr>
        <p:spPr>
          <a:xfrm>
            <a:off x="475175" y="2194825"/>
            <a:ext cx="4096800" cy="24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8"/>
          <p:cNvSpPr txBox="1"/>
          <p:nvPr>
            <p:ph idx="2" type="title"/>
          </p:nvPr>
        </p:nvSpPr>
        <p:spPr>
          <a:xfrm>
            <a:off x="4578150" y="1637495"/>
            <a:ext cx="383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38" name="Google Shape;1738;p28"/>
          <p:cNvSpPr txBox="1"/>
          <p:nvPr>
            <p:ph idx="3" type="subTitle"/>
          </p:nvPr>
        </p:nvSpPr>
        <p:spPr>
          <a:xfrm>
            <a:off x="4578150" y="2194825"/>
            <a:ext cx="4096800" cy="24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8"/>
          <p:cNvSpPr txBox="1"/>
          <p:nvPr>
            <p:ph idx="4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740" name="Google Shape;1740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_1"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2" name="Google Shape;1742;p2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29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744" name="Google Shape;1744;p2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2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2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2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2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2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2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2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2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2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29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29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2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29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2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2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2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2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2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2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2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2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2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29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2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2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2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29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29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79" name="Google Shape;1779;p2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0" name="Google Shape;1780;p2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81" name="Google Shape;1781;p29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p29"/>
          <p:cNvSpPr txBox="1"/>
          <p:nvPr>
            <p:ph idx="1" type="subTitle"/>
          </p:nvPr>
        </p:nvSpPr>
        <p:spPr>
          <a:xfrm>
            <a:off x="724603" y="2240850"/>
            <a:ext cx="3181800" cy="12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3" name="Google Shape;1783;p29"/>
          <p:cNvSpPr txBox="1"/>
          <p:nvPr>
            <p:ph type="ctrTitle"/>
          </p:nvPr>
        </p:nvSpPr>
        <p:spPr>
          <a:xfrm>
            <a:off x="724603" y="1663050"/>
            <a:ext cx="3181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784" name="Google Shape;1784;p29"/>
          <p:cNvSpPr/>
          <p:nvPr/>
        </p:nvSpPr>
        <p:spPr>
          <a:xfrm flipH="1" rot="-4340781">
            <a:off x="3518" y="-5268942"/>
            <a:ext cx="4623974" cy="725683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BLANK_1_1_1_1_1_1_2_1"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7" name="Google Shape;1787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" name="Google Shape;1788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9" name="Google Shape;1789;p30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0" name="Google Shape;1790;p30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1" name="Google Shape;1791;p30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792" name="Google Shape;1792;p3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3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3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3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3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3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3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3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3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3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3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3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3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3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3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3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30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30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3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30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3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3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3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3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3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3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3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3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3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30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3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3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3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30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30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7" name="Google Shape;1827;p30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28" name="Google Shape;1828;p3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3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3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3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3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3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3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3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3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3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3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3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3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3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3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3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30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30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3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30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3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3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3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3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3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3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3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3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3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30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3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3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3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30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30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3" name="Google Shape;1863;p30"/>
          <p:cNvSpPr txBox="1"/>
          <p:nvPr>
            <p:ph type="ctrTitle"/>
          </p:nvPr>
        </p:nvSpPr>
        <p:spPr>
          <a:xfrm>
            <a:off x="720000" y="540000"/>
            <a:ext cx="7704000" cy="13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64" name="Google Shape;1864;p30"/>
          <p:cNvSpPr txBox="1"/>
          <p:nvPr>
            <p:ph idx="1" type="subTitle"/>
          </p:nvPr>
        </p:nvSpPr>
        <p:spPr>
          <a:xfrm>
            <a:off x="720000" y="2603948"/>
            <a:ext cx="7704000" cy="9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65" name="Google Shape;1865;p30"/>
          <p:cNvSpPr txBox="1"/>
          <p:nvPr/>
        </p:nvSpPr>
        <p:spPr>
          <a:xfrm>
            <a:off x="2646000" y="3628979"/>
            <a:ext cx="38520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CREDITS: This presentation template was created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Slidesgo,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including icons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Flaticon,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i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nfographics &amp; images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Freepik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6" name="Google Shape;1866;p30"/>
          <p:cNvSpPr/>
          <p:nvPr/>
        </p:nvSpPr>
        <p:spPr>
          <a:xfrm>
            <a:off x="5570568" y="-2413037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"/>
          <p:cNvSpPr txBox="1"/>
          <p:nvPr>
            <p:ph idx="1" type="body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172" name="Google Shape;172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5">
            <a:off x="7658780" y="-1091242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flipH="1" rot="5400000">
            <a:off x="7116014" y="-515250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547182">
            <a:off x="-1959645" y="2413033"/>
            <a:ext cx="329739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4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7617396">
            <a:off x="7156577" y="3425249"/>
            <a:ext cx="3632874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" name="Google Shape;176;p4"/>
          <p:cNvGrpSpPr/>
          <p:nvPr/>
        </p:nvGrpSpPr>
        <p:grpSpPr>
          <a:xfrm>
            <a:off x="-624370" y="1649584"/>
            <a:ext cx="1344377" cy="1995312"/>
            <a:chOff x="272875" y="1527563"/>
            <a:chExt cx="255950" cy="455000"/>
          </a:xfrm>
        </p:grpSpPr>
        <p:sp>
          <p:nvSpPr>
            <p:cNvPr id="177" name="Google Shape;177;p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2" name="Google Shape;212;p4"/>
          <p:cNvSpPr/>
          <p:nvPr/>
        </p:nvSpPr>
        <p:spPr>
          <a:xfrm rot="2491995">
            <a:off x="8061861" y="3895420"/>
            <a:ext cx="2265111" cy="2165862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4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14" name="Google Shape;214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434343"/>
                </a:solidFill>
              </a:defRPr>
            </a:lvl1pPr>
            <a:lvl2pPr lvl="1">
              <a:buNone/>
              <a:defRPr>
                <a:solidFill>
                  <a:srgbClr val="434343"/>
                </a:solidFill>
              </a:defRPr>
            </a:lvl2pPr>
            <a:lvl3pPr lvl="2">
              <a:buNone/>
              <a:defRPr>
                <a:solidFill>
                  <a:srgbClr val="434343"/>
                </a:solidFill>
              </a:defRPr>
            </a:lvl3pPr>
            <a:lvl4pPr lvl="3">
              <a:buNone/>
              <a:defRPr>
                <a:solidFill>
                  <a:srgbClr val="434343"/>
                </a:solidFill>
              </a:defRPr>
            </a:lvl4pPr>
            <a:lvl5pPr lvl="4">
              <a:buNone/>
              <a:defRPr>
                <a:solidFill>
                  <a:srgbClr val="434343"/>
                </a:solidFill>
              </a:defRPr>
            </a:lvl5pPr>
            <a:lvl6pPr lvl="5">
              <a:buNone/>
              <a:defRPr>
                <a:solidFill>
                  <a:srgbClr val="434343"/>
                </a:solidFill>
              </a:defRPr>
            </a:lvl6pPr>
            <a:lvl7pPr lvl="6">
              <a:buNone/>
              <a:defRPr>
                <a:solidFill>
                  <a:srgbClr val="434343"/>
                </a:solidFill>
              </a:defRPr>
            </a:lvl7pPr>
            <a:lvl8pPr lvl="7">
              <a:buNone/>
              <a:defRPr>
                <a:solidFill>
                  <a:srgbClr val="434343"/>
                </a:solidFill>
              </a:defRPr>
            </a:lvl8pPr>
            <a:lvl9pPr lvl="8">
              <a:buNone/>
              <a:defRPr>
                <a:solidFill>
                  <a:srgbClr val="43434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9" name="Google Shape;1869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0" name="Google Shape;187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1" name="Google Shape;1871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2" name="Google Shape;1872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3" name="Google Shape;1873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74" name="Google Shape;1874;p3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3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3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9" name="Google Shape;1909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910" name="Google Shape;1910;p3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3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3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3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3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3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3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3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3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3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3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3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3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3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3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3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3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3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3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3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3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3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3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3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3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3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3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3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3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3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5" name="Google Shape;1945;p31"/>
          <p:cNvSpPr/>
          <p:nvPr/>
        </p:nvSpPr>
        <p:spPr>
          <a:xfrm>
            <a:off x="5570568" y="-2413037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6" name="Google Shape;1946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_1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8" name="Google Shape;194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9" name="Google Shape;194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50" name="Google Shape;1950;p3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3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3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3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3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3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3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3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3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3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3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3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3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3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3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3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3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3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3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3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3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3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3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3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3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3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3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3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3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3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3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85" name="Google Shape;198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6" name="Google Shape;198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87" name="Google Shape;1987;p32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Google Shape;1988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5_1_1"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0" name="Google Shape;1990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1" name="Google Shape;1991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92" name="Google Shape;1992;p3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3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3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3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3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27" name="Google Shape;2027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8" name="Google Shape;2028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29" name="Google Shape;2029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2030" name="Google Shape;2030;p3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3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3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3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3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3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3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3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3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3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33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33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3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33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3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3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3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3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3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3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3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3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3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33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3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3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3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33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33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5" name="Google Shape;2065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5_1_1_1"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Google Shape;2067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8" name="Google Shape;2068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flipH="1" rot="1326165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9" name="Google Shape;2069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70" name="Google Shape;2070;p3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3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3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3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3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3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3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5" name="Google Shape;2105;p34"/>
          <p:cNvSpPr/>
          <p:nvPr/>
        </p:nvSpPr>
        <p:spPr>
          <a:xfrm>
            <a:off x="4566955" y="-2521549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6" name="Google Shape;2106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7" name="Google Shape;2107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flipH="1" rot="-9631575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  <p:sp>
        <p:nvSpPr>
          <p:cNvPr id="2108" name="Google Shape;2108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4_1_1_2">
    <p:spTree>
      <p:nvGrpSpPr>
        <p:cNvPr id="2109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0" name="Google Shape;2110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1" name="Google Shape;2111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112" name="Google Shape;2112;p3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3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3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3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3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3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3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3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3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3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3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3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3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3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3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3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3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3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3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3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3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3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3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3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3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3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3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3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3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3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3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3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3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3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47" name="Google Shape;2147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8" name="Google Shape;2148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49" name="Google Shape;2149;p35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0" name="Google Shape;2150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"/>
          <p:cNvSpPr txBox="1"/>
          <p:nvPr>
            <p:ph idx="1" type="subTitle"/>
          </p:nvPr>
        </p:nvSpPr>
        <p:spPr>
          <a:xfrm>
            <a:off x="1944337" y="3168343"/>
            <a:ext cx="15324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7" name="Google Shape;217;p5"/>
          <p:cNvSpPr txBox="1"/>
          <p:nvPr>
            <p:ph idx="2" type="subTitle"/>
          </p:nvPr>
        </p:nvSpPr>
        <p:spPr>
          <a:xfrm>
            <a:off x="1381688" y="3559333"/>
            <a:ext cx="2657700" cy="10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8" name="Google Shape;218;p5"/>
          <p:cNvSpPr txBox="1"/>
          <p:nvPr>
            <p:ph idx="3" type="subTitle"/>
          </p:nvPr>
        </p:nvSpPr>
        <p:spPr>
          <a:xfrm flipH="1">
            <a:off x="5667265" y="3168343"/>
            <a:ext cx="15324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9" name="Google Shape;219;p5"/>
          <p:cNvSpPr txBox="1"/>
          <p:nvPr>
            <p:ph idx="4" type="subTitle"/>
          </p:nvPr>
        </p:nvSpPr>
        <p:spPr>
          <a:xfrm flipH="1">
            <a:off x="5104613" y="3559333"/>
            <a:ext cx="2657700" cy="10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20" name="Google Shape;220;p5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" name="Google Shape;221;p5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222" name="Google Shape;222;p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7" name="Google Shape;257;p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197527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5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5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5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flipH="1" rot="6551349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1" name="Google Shape;261;p5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262" name="Google Shape;262;p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5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98" name="Google Shape;298;p5"/>
          <p:cNvSpPr/>
          <p:nvPr/>
        </p:nvSpPr>
        <p:spPr>
          <a:xfrm flipH="1" rot="-6477098">
            <a:off x="-3963735" y="-3524095"/>
            <a:ext cx="4623929" cy="725694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5"/>
          <p:cNvSpPr/>
          <p:nvPr/>
        </p:nvSpPr>
        <p:spPr>
          <a:xfrm rot="-7689947">
            <a:off x="8072325" y="4598041"/>
            <a:ext cx="2264989" cy="2165745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4">
            <a:off x="2960862" y="1361553"/>
            <a:ext cx="3222304" cy="222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4" name="Google Shape;304;p6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305" name="Google Shape;305;p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0" name="Google Shape;340;p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6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flipH="1" rot="9368145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" name="Google Shape;342;p6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343" name="Google Shape;343;p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6"/>
          <p:cNvSpPr txBox="1"/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79" name="Google Shape;379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6"/>
          <p:cNvSpPr/>
          <p:nvPr/>
        </p:nvSpPr>
        <p:spPr>
          <a:xfrm rot="-7373435">
            <a:off x="3439495" y="5025020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"/>
          <p:cNvSpPr txBox="1"/>
          <p:nvPr>
            <p:ph idx="1" type="subTitle"/>
          </p:nvPr>
        </p:nvSpPr>
        <p:spPr>
          <a:xfrm>
            <a:off x="720000" y="1475700"/>
            <a:ext cx="7704000" cy="265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4" name="Google Shape;384;p7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pic>
        <p:nvPicPr>
          <p:cNvPr id="385" name="Google Shape;385;p7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6" name="Google Shape;386;p7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387" name="Google Shape;387;p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22" name="Google Shape;422;p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197527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7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7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7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flipH="1" rot="6551349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6" name="Google Shape;426;p7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427" name="Google Shape;427;p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7"/>
          <p:cNvSpPr/>
          <p:nvPr/>
        </p:nvSpPr>
        <p:spPr>
          <a:xfrm flipH="1" rot="-6477098">
            <a:off x="-3963735" y="-3524095"/>
            <a:ext cx="4623929" cy="725694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7"/>
          <p:cNvSpPr/>
          <p:nvPr/>
        </p:nvSpPr>
        <p:spPr>
          <a:xfrm rot="-7689947">
            <a:off x="8072325" y="4598041"/>
            <a:ext cx="2264989" cy="2165745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8"/>
          <p:cNvPicPr preferRelativeResize="0"/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 flipH="1" rot="-10162003">
            <a:off x="301118" y="56641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8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flipH="1" rot="10800000">
            <a:off x="2309117" y="4"/>
            <a:ext cx="6114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8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8962532">
            <a:off x="7553885" y="2352524"/>
            <a:ext cx="1462806" cy="350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8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8"/>
          <p:cNvSpPr/>
          <p:nvPr/>
        </p:nvSpPr>
        <p:spPr>
          <a:xfrm rot="-6681487">
            <a:off x="8044372" y="2590906"/>
            <a:ext cx="2265023" cy="2165778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1" name="Google Shape;471;p8"/>
          <p:cNvGrpSpPr/>
          <p:nvPr/>
        </p:nvGrpSpPr>
        <p:grpSpPr>
          <a:xfrm rot="8100046">
            <a:off x="-12030" y="3450661"/>
            <a:ext cx="1344367" cy="1995327"/>
            <a:chOff x="272875" y="1527563"/>
            <a:chExt cx="255950" cy="455000"/>
          </a:xfrm>
        </p:grpSpPr>
        <p:sp>
          <p:nvSpPr>
            <p:cNvPr id="472" name="Google Shape;472;p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7" name="Google Shape;507;p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508" name="Google Shape;508;p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43" name="Google Shape;543;p8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5400000">
            <a:off x="1054424" y="-334421"/>
            <a:ext cx="447463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45" name="Google Shape;545;p8"/>
          <p:cNvSpPr/>
          <p:nvPr/>
        </p:nvSpPr>
        <p:spPr>
          <a:xfrm flipH="1" rot="231922">
            <a:off x="-1189243" y="-3465582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9"/>
          <p:cNvSpPr txBox="1"/>
          <p:nvPr>
            <p:ph idx="1" type="subTitle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"/>
          <p:cNvSpPr txBox="1"/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550" name="Google Shape;550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9"/>
          <p:cNvSpPr/>
          <p:nvPr/>
        </p:nvSpPr>
        <p:spPr>
          <a:xfrm rot="-2569776">
            <a:off x="7774946" y="-1017900"/>
            <a:ext cx="2265043" cy="216579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2" name="Google Shape;552;p9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553" name="Google Shape;553;p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9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9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9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88" name="Google Shape;588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0"/>
          <p:cNvSpPr txBox="1"/>
          <p:nvPr>
            <p:ph type="title"/>
          </p:nvPr>
        </p:nvSpPr>
        <p:spPr>
          <a:xfrm>
            <a:off x="720000" y="3314050"/>
            <a:ext cx="7704000" cy="12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92" name="Google Shape;592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24.png"/><Relationship Id="rId7" Type="http://schemas.openxmlformats.org/officeDocument/2006/relationships/image" Target="../media/image26.png"/><Relationship Id="rId8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7.png"/><Relationship Id="rId4" Type="http://schemas.openxmlformats.org/officeDocument/2006/relationships/image" Target="../media/image50.png"/><Relationship Id="rId5" Type="http://schemas.openxmlformats.org/officeDocument/2006/relationships/image" Target="../media/image24.png"/><Relationship Id="rId6" Type="http://schemas.openxmlformats.org/officeDocument/2006/relationships/image" Target="../media/image26.png"/><Relationship Id="rId7" Type="http://schemas.openxmlformats.org/officeDocument/2006/relationships/image" Target="../media/image25.png"/><Relationship Id="rId8" Type="http://schemas.openxmlformats.org/officeDocument/2006/relationships/image" Target="../media/image4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1.png"/><Relationship Id="rId9" Type="http://schemas.openxmlformats.org/officeDocument/2006/relationships/image" Target="../media/image24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Relationship Id="rId7" Type="http://schemas.openxmlformats.org/officeDocument/2006/relationships/image" Target="../media/image28.png"/><Relationship Id="rId8" Type="http://schemas.openxmlformats.org/officeDocument/2006/relationships/image" Target="../media/image30.png"/><Relationship Id="rId11" Type="http://schemas.openxmlformats.org/officeDocument/2006/relationships/image" Target="../media/image32.png"/><Relationship Id="rId10" Type="http://schemas.openxmlformats.org/officeDocument/2006/relationships/image" Target="../media/image31.png"/><Relationship Id="rId13" Type="http://schemas.openxmlformats.org/officeDocument/2006/relationships/image" Target="../media/image25.png"/><Relationship Id="rId12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9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0.png"/><Relationship Id="rId7" Type="http://schemas.openxmlformats.org/officeDocument/2006/relationships/image" Target="../media/image35.png"/><Relationship Id="rId8" Type="http://schemas.openxmlformats.org/officeDocument/2006/relationships/image" Target="../media/image33.png"/><Relationship Id="rId11" Type="http://schemas.openxmlformats.org/officeDocument/2006/relationships/image" Target="../media/image34.png"/><Relationship Id="rId10" Type="http://schemas.openxmlformats.org/officeDocument/2006/relationships/image" Target="../media/image39.png"/><Relationship Id="rId13" Type="http://schemas.openxmlformats.org/officeDocument/2006/relationships/image" Target="../media/image40.png"/><Relationship Id="rId12" Type="http://schemas.openxmlformats.org/officeDocument/2006/relationships/image" Target="../media/image38.png"/><Relationship Id="rId15" Type="http://schemas.openxmlformats.org/officeDocument/2006/relationships/image" Target="../media/image42.png"/><Relationship Id="rId14" Type="http://schemas.openxmlformats.org/officeDocument/2006/relationships/image" Target="../media/image43.png"/><Relationship Id="rId17" Type="http://schemas.openxmlformats.org/officeDocument/2006/relationships/image" Target="../media/image41.png"/><Relationship Id="rId16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4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4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5" name="Google Shape;2155;p3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6" name="Google Shape;2156;p3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7" name="Google Shape;2157;p36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808452" y="227299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58" name="Google Shape;2158;p36"/>
          <p:cNvSpPr txBox="1"/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 Pluviometer</a:t>
            </a:r>
            <a:endParaRPr/>
          </a:p>
        </p:txBody>
      </p:sp>
      <p:sp>
        <p:nvSpPr>
          <p:cNvPr id="2159" name="Google Shape;2159;p36"/>
          <p:cNvSpPr txBox="1"/>
          <p:nvPr>
            <p:ph idx="1" type="subTitle"/>
          </p:nvPr>
        </p:nvSpPr>
        <p:spPr>
          <a:xfrm>
            <a:off x="720000" y="3220225"/>
            <a:ext cx="7704000" cy="10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Student: Vitor Yuichi Hossaki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Supervisor: Prof. Dr. Leonardo Bacelar Lima Santos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Collaborator: Prof. Dr. Rogério Galante Negri </a:t>
            </a:r>
            <a:endParaRPr/>
          </a:p>
        </p:txBody>
      </p:sp>
      <p:sp>
        <p:nvSpPr>
          <p:cNvPr id="2160" name="Google Shape;2160;p36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1" name="Google Shape;216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24000" y="7"/>
            <a:ext cx="720000" cy="577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2" name="Google Shape;216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17499" y="4490176"/>
            <a:ext cx="1426499" cy="65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3" name="Google Shape;2163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4681627"/>
            <a:ext cx="1081052" cy="461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5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p45"/>
          <p:cNvSpPr txBox="1"/>
          <p:nvPr>
            <p:ph idx="1" type="body"/>
          </p:nvPr>
        </p:nvSpPr>
        <p:spPr>
          <a:xfrm>
            <a:off x="720000" y="2459425"/>
            <a:ext cx="7704000" cy="21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27" name="Google Shape;2327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28" name="Google Shape;2328;p45"/>
          <p:cNvSpPr txBox="1"/>
          <p:nvPr>
            <p:ph idx="4294967295" type="ctrTitle"/>
          </p:nvPr>
        </p:nvSpPr>
        <p:spPr>
          <a:xfrm>
            <a:off x="720000" y="577625"/>
            <a:ext cx="7704000" cy="13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</a:t>
            </a:r>
            <a:endParaRPr sz="6000"/>
          </a:p>
        </p:txBody>
      </p:sp>
      <p:sp>
        <p:nvSpPr>
          <p:cNvPr id="2329" name="Google Shape;2329;p45"/>
          <p:cNvSpPr txBox="1"/>
          <p:nvPr>
            <p:ph idx="4294967295" type="subTitle"/>
          </p:nvPr>
        </p:nvSpPr>
        <p:spPr>
          <a:xfrm>
            <a:off x="720000" y="2603948"/>
            <a:ext cx="7704000" cy="9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Do you have any questions?</a:t>
            </a:r>
            <a:endParaRPr sz="17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vitor.yuichi@unesp.br</a:t>
            </a:r>
            <a:endParaRPr sz="17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https://github.com/vitor-yuichi/Tweet_Pluviometer</a:t>
            </a:r>
            <a:endParaRPr sz="17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/>
              <a:t>UNESP- ICT</a:t>
            </a:r>
            <a:endParaRPr sz="1700"/>
          </a:p>
        </p:txBody>
      </p:sp>
      <p:pic>
        <p:nvPicPr>
          <p:cNvPr id="2330" name="Google Shape;233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8676" y="1890900"/>
            <a:ext cx="648325" cy="48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1" name="Google Shape;233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4095" y="1808925"/>
            <a:ext cx="648324" cy="650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2" name="Google Shape;233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5475" y="-5"/>
            <a:ext cx="720000" cy="577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3" name="Google Shape;2333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17499" y="4568851"/>
            <a:ext cx="1426499" cy="65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4" name="Google Shape;2334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681627"/>
            <a:ext cx="1081052" cy="461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5" name="Google Shape;2335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32500" y="1810012"/>
            <a:ext cx="648325" cy="64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7"/>
          <p:cNvSpPr txBox="1"/>
          <p:nvPr>
            <p:ph idx="21" type="ctrTitle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</a:t>
            </a:r>
            <a:endParaRPr/>
          </a:p>
        </p:txBody>
      </p:sp>
      <p:pic>
        <p:nvPicPr>
          <p:cNvPr id="2169" name="Google Shape;2169;p37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3294245" y="33654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0" name="Google Shape;2170;p37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759925" y="33654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1" name="Google Shape;2171;p37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5822947" y="33654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2" name="Google Shape;2172;p37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759925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3" name="Google Shape;2173;p37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5822959" y="1601700"/>
            <a:ext cx="842174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4" name="Google Shape;2174;p37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3294234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75" name="Google Shape;2175;p37"/>
          <p:cNvSpPr txBox="1"/>
          <p:nvPr>
            <p:ph type="title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176" name="Google Shape;2176;p37"/>
          <p:cNvSpPr txBox="1"/>
          <p:nvPr>
            <p:ph idx="2" type="title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177" name="Google Shape;2177;p37"/>
          <p:cNvSpPr txBox="1"/>
          <p:nvPr>
            <p:ph idx="3" type="title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78" name="Google Shape;2178;p37"/>
          <p:cNvSpPr txBox="1"/>
          <p:nvPr>
            <p:ph idx="4" type="title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79" name="Google Shape;2179;p37"/>
          <p:cNvSpPr txBox="1"/>
          <p:nvPr>
            <p:ph idx="6" type="title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80" name="Google Shape;2180;p37"/>
          <p:cNvSpPr txBox="1"/>
          <p:nvPr>
            <p:ph idx="7" type="ctrTitle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Base </a:t>
            </a:r>
            <a:endParaRPr/>
          </a:p>
        </p:txBody>
      </p:sp>
      <p:sp>
        <p:nvSpPr>
          <p:cNvPr id="2181" name="Google Shape;2181;p37"/>
          <p:cNvSpPr txBox="1"/>
          <p:nvPr>
            <p:ph idx="1" type="subTitle"/>
          </p:nvPr>
        </p:nvSpPr>
        <p:spPr>
          <a:xfrm>
            <a:off x="4160250" y="3572900"/>
            <a:ext cx="1716600" cy="12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Recording the starting and ending time of the blocks</a:t>
            </a:r>
            <a:endParaRPr/>
          </a:p>
        </p:txBody>
      </p:sp>
      <p:sp>
        <p:nvSpPr>
          <p:cNvPr id="2182" name="Google Shape;2182;p37"/>
          <p:cNvSpPr txBox="1"/>
          <p:nvPr>
            <p:ph idx="8" type="ctrTitle"/>
          </p:nvPr>
        </p:nvSpPr>
        <p:spPr>
          <a:xfrm>
            <a:off x="6697831" y="32674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</a:t>
            </a:r>
            <a:endParaRPr/>
          </a:p>
        </p:txBody>
      </p:sp>
      <p:sp>
        <p:nvSpPr>
          <p:cNvPr id="2183" name="Google Shape;2183;p37"/>
          <p:cNvSpPr txBox="1"/>
          <p:nvPr>
            <p:ph idx="9" type="subTitle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collection, processing and analysis</a:t>
            </a:r>
            <a:endParaRPr/>
          </a:p>
        </p:txBody>
      </p:sp>
      <p:sp>
        <p:nvSpPr>
          <p:cNvPr id="2184" name="Google Shape;2184;p37"/>
          <p:cNvSpPr txBox="1"/>
          <p:nvPr>
            <p:ph idx="13" type="ctrTitle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Hydrological Impacts</a:t>
            </a:r>
            <a:endParaRPr/>
          </a:p>
        </p:txBody>
      </p:sp>
      <p:sp>
        <p:nvSpPr>
          <p:cNvPr id="2185" name="Google Shape;2185;p37"/>
          <p:cNvSpPr txBox="1"/>
          <p:nvPr>
            <p:ph idx="14" type="subTitle"/>
          </p:nvPr>
        </p:nvSpPr>
        <p:spPr>
          <a:xfrm>
            <a:off x="6688675" y="1791550"/>
            <a:ext cx="1821000" cy="8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rain causes hydrological impacts </a:t>
            </a:r>
            <a:endParaRPr/>
          </a:p>
        </p:txBody>
      </p:sp>
      <p:sp>
        <p:nvSpPr>
          <p:cNvPr id="2186" name="Google Shape;2186;p37"/>
          <p:cNvSpPr txBox="1"/>
          <p:nvPr>
            <p:ph idx="15" type="ctrTitle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Blocked Road </a:t>
            </a:r>
            <a:endParaRPr/>
          </a:p>
        </p:txBody>
      </p:sp>
      <p:sp>
        <p:nvSpPr>
          <p:cNvPr id="2187" name="Google Shape;2187;p37"/>
          <p:cNvSpPr txBox="1"/>
          <p:nvPr>
            <p:ph idx="16" type="subTitle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Roads blocked due to accumulation of water on site</a:t>
            </a:r>
            <a:endParaRPr/>
          </a:p>
        </p:txBody>
      </p:sp>
      <p:sp>
        <p:nvSpPr>
          <p:cNvPr id="2188" name="Google Shape;2188;p37"/>
          <p:cNvSpPr txBox="1"/>
          <p:nvPr>
            <p:ph idx="17" type="ctrTitle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Clouds</a:t>
            </a:r>
            <a:endParaRPr/>
          </a:p>
        </p:txBody>
      </p:sp>
      <p:sp>
        <p:nvSpPr>
          <p:cNvPr id="2189" name="Google Shape;2189;p37"/>
          <p:cNvSpPr txBox="1"/>
          <p:nvPr>
            <p:ph idx="18" type="subTitle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formation and precipitation</a:t>
            </a:r>
            <a:endParaRPr/>
          </a:p>
        </p:txBody>
      </p:sp>
      <p:sp>
        <p:nvSpPr>
          <p:cNvPr id="2190" name="Google Shape;2190;p37"/>
          <p:cNvSpPr txBox="1"/>
          <p:nvPr>
            <p:ph idx="19" type="ctrTitle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Rainfall impacts </a:t>
            </a:r>
            <a:endParaRPr/>
          </a:p>
        </p:txBody>
      </p:sp>
      <p:sp>
        <p:nvSpPr>
          <p:cNvPr id="2191" name="Google Shape;2191;p37"/>
          <p:cNvSpPr txBox="1"/>
          <p:nvPr>
            <p:ph idx="20" type="subTitle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Rain affects the city and basins</a:t>
            </a:r>
            <a:endParaRPr/>
          </a:p>
        </p:txBody>
      </p:sp>
      <p:sp>
        <p:nvSpPr>
          <p:cNvPr id="2192" name="Google Shape;2192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93" name="Google Shape;219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479" y="1601700"/>
            <a:ext cx="708420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4" name="Google Shape;219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31413" y="1586775"/>
            <a:ext cx="1036800" cy="738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5" name="Google Shape;2195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76725" y="1513225"/>
            <a:ext cx="842175" cy="885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6" name="Google Shape;2196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2400" y="3365498"/>
            <a:ext cx="965316" cy="8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7" name="Google Shape;2197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385475" y="-5"/>
            <a:ext cx="720000" cy="577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8" name="Google Shape;2198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27425" y="3367588"/>
            <a:ext cx="842175" cy="881124"/>
          </a:xfrm>
          <a:prstGeom prst="rect">
            <a:avLst/>
          </a:prstGeom>
          <a:noFill/>
          <a:ln>
            <a:noFill/>
          </a:ln>
        </p:spPr>
      </p:pic>
      <p:sp>
        <p:nvSpPr>
          <p:cNvPr id="2199" name="Google Shape;2199;p37"/>
          <p:cNvSpPr txBox="1"/>
          <p:nvPr/>
        </p:nvSpPr>
        <p:spPr>
          <a:xfrm>
            <a:off x="1918350" y="1163488"/>
            <a:ext cx="464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1.</a:t>
            </a:r>
            <a:endParaRPr sz="200"/>
          </a:p>
        </p:txBody>
      </p:sp>
      <p:sp>
        <p:nvSpPr>
          <p:cNvPr id="2200" name="Google Shape;2200;p37"/>
          <p:cNvSpPr txBox="1"/>
          <p:nvPr/>
        </p:nvSpPr>
        <p:spPr>
          <a:xfrm>
            <a:off x="4550175" y="1163475"/>
            <a:ext cx="464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2.</a:t>
            </a:r>
            <a:endParaRPr sz="200"/>
          </a:p>
        </p:txBody>
      </p:sp>
      <p:sp>
        <p:nvSpPr>
          <p:cNvPr id="2201" name="Google Shape;2201;p37"/>
          <p:cNvSpPr txBox="1"/>
          <p:nvPr/>
        </p:nvSpPr>
        <p:spPr>
          <a:xfrm>
            <a:off x="7102900" y="920313"/>
            <a:ext cx="464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3.</a:t>
            </a:r>
            <a:endParaRPr sz="200"/>
          </a:p>
        </p:txBody>
      </p:sp>
      <p:sp>
        <p:nvSpPr>
          <p:cNvPr id="2202" name="Google Shape;2202;p37"/>
          <p:cNvSpPr txBox="1"/>
          <p:nvPr/>
        </p:nvSpPr>
        <p:spPr>
          <a:xfrm>
            <a:off x="2111800" y="2889363"/>
            <a:ext cx="464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4.</a:t>
            </a:r>
            <a:endParaRPr sz="200"/>
          </a:p>
        </p:txBody>
      </p:sp>
      <p:sp>
        <p:nvSpPr>
          <p:cNvPr id="2203" name="Google Shape;2203;p37"/>
          <p:cNvSpPr txBox="1"/>
          <p:nvPr/>
        </p:nvSpPr>
        <p:spPr>
          <a:xfrm>
            <a:off x="4550175" y="2889363"/>
            <a:ext cx="464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5.</a:t>
            </a:r>
            <a:endParaRPr sz="200"/>
          </a:p>
        </p:txBody>
      </p:sp>
      <p:sp>
        <p:nvSpPr>
          <p:cNvPr id="2204" name="Google Shape;2204;p37"/>
          <p:cNvSpPr txBox="1"/>
          <p:nvPr/>
        </p:nvSpPr>
        <p:spPr>
          <a:xfrm>
            <a:off x="7204000" y="2932413"/>
            <a:ext cx="464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6.</a:t>
            </a:r>
            <a:endParaRPr sz="200"/>
          </a:p>
        </p:txBody>
      </p:sp>
      <p:pic>
        <p:nvPicPr>
          <p:cNvPr id="2205" name="Google Shape;2205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822950" y="3365750"/>
            <a:ext cx="965325" cy="8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6" name="Google Shape;2206;p3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17499" y="4490176"/>
            <a:ext cx="1426499" cy="65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7" name="Google Shape;2207;p3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0" y="4681627"/>
            <a:ext cx="1081052" cy="461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38"/>
          <p:cNvSpPr txBox="1"/>
          <p:nvPr/>
        </p:nvSpPr>
        <p:spPr>
          <a:xfrm>
            <a:off x="140800" y="291400"/>
            <a:ext cx="3696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Motivation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New solutions to early warnings for flooding;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The increasing incidence of flooding due to climate change;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3" name="Google Shape;2213;p38"/>
          <p:cNvSpPr txBox="1"/>
          <p:nvPr/>
        </p:nvSpPr>
        <p:spPr>
          <a:xfrm>
            <a:off x="5538763" y="0"/>
            <a:ext cx="237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Materials and methods</a:t>
            </a:r>
            <a:endParaRPr b="1"/>
          </a:p>
        </p:txBody>
      </p:sp>
      <p:cxnSp>
        <p:nvCxnSpPr>
          <p:cNvPr id="2214" name="Google Shape;2214;p38"/>
          <p:cNvCxnSpPr/>
          <p:nvPr/>
        </p:nvCxnSpPr>
        <p:spPr>
          <a:xfrm>
            <a:off x="3854400" y="4950"/>
            <a:ext cx="10200" cy="5133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5" name="Google Shape;2215;p38"/>
          <p:cNvCxnSpPr/>
          <p:nvPr/>
        </p:nvCxnSpPr>
        <p:spPr>
          <a:xfrm>
            <a:off x="-67175" y="2710400"/>
            <a:ext cx="3921600" cy="2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6" name="Google Shape;2216;p38"/>
          <p:cNvSpPr txBox="1"/>
          <p:nvPr>
            <p:ph idx="12" type="sldNum"/>
          </p:nvPr>
        </p:nvSpPr>
        <p:spPr>
          <a:xfrm>
            <a:off x="8547609" y="471576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17" name="Google Shape;221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5475" y="-5"/>
            <a:ext cx="720000" cy="577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8" name="Google Shape;221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81627"/>
            <a:ext cx="1081052" cy="461878"/>
          </a:xfrm>
          <a:prstGeom prst="rect">
            <a:avLst/>
          </a:prstGeom>
          <a:noFill/>
          <a:ln>
            <a:noFill/>
          </a:ln>
        </p:spPr>
      </p:pic>
      <p:sp>
        <p:nvSpPr>
          <p:cNvPr id="2219" name="Google Shape;2219;p38"/>
          <p:cNvSpPr txBox="1"/>
          <p:nvPr/>
        </p:nvSpPr>
        <p:spPr>
          <a:xfrm>
            <a:off x="140800" y="2883250"/>
            <a:ext cx="4317900" cy="22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Literature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568478" rtl="0" algn="just">
              <a:spcBef>
                <a:spcPts val="33"/>
              </a:spcBef>
              <a:spcAft>
                <a:spcPts val="0"/>
              </a:spcAft>
              <a:buSzPts val="1800"/>
              <a:buChar char="❖"/>
            </a:pPr>
            <a:r>
              <a:rPr lang="en">
                <a:solidFill>
                  <a:srgbClr val="111111"/>
                </a:solidFill>
                <a:highlight>
                  <a:srgbClr val="FFFFFF"/>
                </a:highlight>
              </a:rPr>
              <a:t>Determining flooded areas using crowd sensing data and weather radar precipitation: a case study in Brazil</a:t>
            </a:r>
            <a:r>
              <a:rPr lang="en">
                <a:solidFill>
                  <a:srgbClr val="000000"/>
                </a:solidFill>
              </a:rPr>
              <a:t>. HORITA, Flávio; BRESSIANI, Danielle; PALMA, Gilca; ALBUQUERQUE, João.P. 2018</a:t>
            </a:r>
            <a:endParaRPr>
              <a:solidFill>
                <a:srgbClr val="000000"/>
              </a:solidFill>
            </a:endParaRPr>
          </a:p>
          <a:p>
            <a:pPr indent="0" lvl="0" marL="0" marR="568478" rtl="0" algn="just">
              <a:spcBef>
                <a:spcPts val="33"/>
              </a:spcBef>
              <a:spcAft>
                <a:spcPts val="0"/>
              </a:spcAft>
              <a:buNone/>
            </a:pPr>
            <a:r>
              <a:t/>
            </a:r>
            <a:endParaRPr sz="896">
              <a:solidFill>
                <a:srgbClr val="000000"/>
              </a:solidFill>
            </a:endParaRPr>
          </a:p>
          <a:p>
            <a:pPr indent="0" lvl="0" marL="457200" marR="568478" rtl="0" algn="just">
              <a:spcBef>
                <a:spcPts val="33"/>
              </a:spcBef>
              <a:spcAft>
                <a:spcPts val="0"/>
              </a:spcAft>
              <a:buNone/>
            </a:pPr>
            <a:r>
              <a:t/>
            </a:r>
            <a:endParaRPr sz="896">
              <a:solidFill>
                <a:srgbClr val="000000"/>
              </a:solidFill>
            </a:endParaRPr>
          </a:p>
        </p:txBody>
      </p:sp>
      <p:pic>
        <p:nvPicPr>
          <p:cNvPr id="2220" name="Google Shape;222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1825" y="1287325"/>
            <a:ext cx="610001" cy="61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1" name="Google Shape;2221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5399" y="1768975"/>
            <a:ext cx="720000" cy="660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2" name="Google Shape;2222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45775" y="742425"/>
            <a:ext cx="442475" cy="44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3" name="Google Shape;2223;p38"/>
          <p:cNvSpPr/>
          <p:nvPr/>
        </p:nvSpPr>
        <p:spPr>
          <a:xfrm>
            <a:off x="4200450" y="732663"/>
            <a:ext cx="609900" cy="462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4" name="Google Shape;2224;p38"/>
          <p:cNvSpPr txBox="1"/>
          <p:nvPr/>
        </p:nvSpPr>
        <p:spPr>
          <a:xfrm>
            <a:off x="4116600" y="1158963"/>
            <a:ext cx="91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Tweets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5" name="Google Shape;2225;p38"/>
          <p:cNvSpPr/>
          <p:nvPr/>
        </p:nvSpPr>
        <p:spPr>
          <a:xfrm>
            <a:off x="4111500" y="1701488"/>
            <a:ext cx="787800" cy="795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6" name="Google Shape;2226;p38"/>
          <p:cNvSpPr txBox="1"/>
          <p:nvPr/>
        </p:nvSpPr>
        <p:spPr>
          <a:xfrm>
            <a:off x="3900275" y="2496800"/>
            <a:ext cx="114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Flood Data Base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7" name="Google Shape;2227;p38"/>
          <p:cNvSpPr/>
          <p:nvPr/>
        </p:nvSpPr>
        <p:spPr>
          <a:xfrm>
            <a:off x="5420900" y="1194675"/>
            <a:ext cx="1148400" cy="795300"/>
          </a:xfrm>
          <a:prstGeom prst="flowChartMagneticDrum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28" name="Google Shape;2228;p38"/>
          <p:cNvCxnSpPr>
            <a:endCxn id="2227" idx="1"/>
          </p:cNvCxnSpPr>
          <p:nvPr/>
        </p:nvCxnSpPr>
        <p:spPr>
          <a:xfrm flipH="1" rot="10800000">
            <a:off x="4912700" y="1592325"/>
            <a:ext cx="508200" cy="498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29" name="Google Shape;2229;p38"/>
          <p:cNvCxnSpPr>
            <a:stCxn id="2223" idx="3"/>
            <a:endCxn id="2227" idx="1"/>
          </p:cNvCxnSpPr>
          <p:nvPr/>
        </p:nvCxnSpPr>
        <p:spPr>
          <a:xfrm>
            <a:off x="4810350" y="963663"/>
            <a:ext cx="610500" cy="6288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0" name="Google Shape;2230;p38"/>
          <p:cNvSpPr txBox="1"/>
          <p:nvPr/>
        </p:nvSpPr>
        <p:spPr>
          <a:xfrm>
            <a:off x="5468200" y="2051950"/>
            <a:ext cx="1252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Data processing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with Python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31" name="Google Shape;2231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46090" y="472800"/>
            <a:ext cx="720000" cy="223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2" name="Google Shape;2232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25425" y="372875"/>
            <a:ext cx="317475" cy="296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33" name="Google Shape;2233;p38"/>
          <p:cNvCxnSpPr>
            <a:stCxn id="2234" idx="2"/>
            <a:endCxn id="2227" idx="0"/>
          </p:cNvCxnSpPr>
          <p:nvPr/>
        </p:nvCxnSpPr>
        <p:spPr>
          <a:xfrm rot="5400000">
            <a:off x="6177100" y="514375"/>
            <a:ext cx="498300" cy="862500"/>
          </a:xfrm>
          <a:prstGeom prst="bentConnector3">
            <a:avLst>
              <a:gd fmla="val 4999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234" name="Google Shape;2234;p38"/>
          <p:cNvSpPr/>
          <p:nvPr/>
        </p:nvSpPr>
        <p:spPr>
          <a:xfrm>
            <a:off x="5417500" y="350275"/>
            <a:ext cx="2880000" cy="346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5" name="Google Shape;2235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10000" y="383075"/>
            <a:ext cx="500625" cy="29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6" name="Google Shape;2236;p38"/>
          <p:cNvSpPr/>
          <p:nvPr/>
        </p:nvSpPr>
        <p:spPr>
          <a:xfrm>
            <a:off x="7237150" y="1287363"/>
            <a:ext cx="822300" cy="609900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7" name="Google Shape;2237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94200" y="1338225"/>
            <a:ext cx="508200" cy="5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8" name="Google Shape;2238;p38"/>
          <p:cNvSpPr txBox="1"/>
          <p:nvPr/>
        </p:nvSpPr>
        <p:spPr>
          <a:xfrm>
            <a:off x="6903400" y="1961400"/>
            <a:ext cx="1124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CSV files with processed data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239" name="Google Shape;2239;p38"/>
          <p:cNvCxnSpPr>
            <a:stCxn id="2227" idx="3"/>
            <a:endCxn id="2236" idx="2"/>
          </p:cNvCxnSpPr>
          <p:nvPr/>
        </p:nvCxnSpPr>
        <p:spPr>
          <a:xfrm>
            <a:off x="6186500" y="1592325"/>
            <a:ext cx="105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40" name="Google Shape;2240;p38"/>
          <p:cNvCxnSpPr>
            <a:stCxn id="2236" idx="0"/>
            <a:endCxn id="2241" idx="0"/>
          </p:cNvCxnSpPr>
          <p:nvPr/>
        </p:nvCxnSpPr>
        <p:spPr>
          <a:xfrm flipH="1">
            <a:off x="7796950" y="1592313"/>
            <a:ext cx="262500" cy="2139900"/>
          </a:xfrm>
          <a:prstGeom prst="bentConnector3">
            <a:avLst>
              <a:gd fmla="val -9071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42" name="Google Shape;2242;p38"/>
          <p:cNvSpPr txBox="1"/>
          <p:nvPr/>
        </p:nvSpPr>
        <p:spPr>
          <a:xfrm>
            <a:off x="7022050" y="4028400"/>
            <a:ext cx="6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Plots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43" name="Google Shape;2243;p38"/>
          <p:cNvPicPr preferRelativeResize="0"/>
          <p:nvPr/>
        </p:nvPicPr>
        <p:blipFill rotWithShape="1">
          <a:blip r:embed="rId12">
            <a:alphaModFix/>
          </a:blip>
          <a:srcRect b="53609" l="408810" r="-408810" t="-53609"/>
          <a:stretch/>
        </p:blipFill>
        <p:spPr>
          <a:xfrm>
            <a:off x="7409000" y="3238414"/>
            <a:ext cx="548700" cy="559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4" name="Google Shape;2244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91900" y="3411850"/>
            <a:ext cx="787800" cy="640526"/>
          </a:xfrm>
          <a:prstGeom prst="rect">
            <a:avLst/>
          </a:prstGeom>
          <a:noFill/>
          <a:ln>
            <a:noFill/>
          </a:ln>
        </p:spPr>
      </p:pic>
      <p:sp>
        <p:nvSpPr>
          <p:cNvPr id="2241" name="Google Shape;2241;p38"/>
          <p:cNvSpPr/>
          <p:nvPr/>
        </p:nvSpPr>
        <p:spPr>
          <a:xfrm>
            <a:off x="6974650" y="3394464"/>
            <a:ext cx="822300" cy="675300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5" name="Google Shape;2245;p3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728625" y="3426875"/>
            <a:ext cx="610500" cy="610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6" name="Google Shape;2246;p38"/>
          <p:cNvCxnSpPr/>
          <p:nvPr/>
        </p:nvCxnSpPr>
        <p:spPr>
          <a:xfrm flipH="1" rot="-5400000">
            <a:off x="7067700" y="5558050"/>
            <a:ext cx="457200" cy="457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7" name="Google Shape;2247;p38"/>
          <p:cNvSpPr/>
          <p:nvPr/>
        </p:nvSpPr>
        <p:spPr>
          <a:xfrm>
            <a:off x="5622725" y="3394464"/>
            <a:ext cx="822300" cy="675300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8" name="Google Shape;2248;p38"/>
          <p:cNvSpPr txBox="1"/>
          <p:nvPr/>
        </p:nvSpPr>
        <p:spPr>
          <a:xfrm>
            <a:off x="5622725" y="4069775"/>
            <a:ext cx="139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Statistics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249" name="Google Shape;2249;p38"/>
          <p:cNvCxnSpPr>
            <a:endCxn id="2247" idx="0"/>
          </p:cNvCxnSpPr>
          <p:nvPr/>
        </p:nvCxnSpPr>
        <p:spPr>
          <a:xfrm rot="10800000">
            <a:off x="6445025" y="3732114"/>
            <a:ext cx="5394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50" name="Google Shape;2250;p3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185948" y="375114"/>
            <a:ext cx="296525" cy="2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1" name="Google Shape;2251;p3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717499" y="4490176"/>
            <a:ext cx="1426499" cy="65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2" name="Google Shape;2252;p3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482479" y="372875"/>
            <a:ext cx="888847" cy="29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6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39"/>
          <p:cNvSpPr txBox="1"/>
          <p:nvPr>
            <p:ph type="ctrTitle"/>
          </p:nvPr>
        </p:nvSpPr>
        <p:spPr>
          <a:xfrm>
            <a:off x="884271" y="3529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Materials and methods</a:t>
            </a:r>
            <a:endParaRPr/>
          </a:p>
        </p:txBody>
      </p:sp>
      <p:sp>
        <p:nvSpPr>
          <p:cNvPr id="2258" name="Google Shape;2258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59" name="Google Shape;225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5475" y="-5"/>
            <a:ext cx="720000" cy="577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0" name="Google Shape;226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81627"/>
            <a:ext cx="1081052" cy="461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1" name="Google Shape;226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17499" y="4490176"/>
            <a:ext cx="1426499" cy="653333"/>
          </a:xfrm>
          <a:prstGeom prst="rect">
            <a:avLst/>
          </a:prstGeom>
          <a:noFill/>
          <a:ln>
            <a:noFill/>
          </a:ln>
        </p:spPr>
      </p:pic>
      <p:sp>
        <p:nvSpPr>
          <p:cNvPr id="2262" name="Google Shape;2262;p39"/>
          <p:cNvSpPr/>
          <p:nvPr/>
        </p:nvSpPr>
        <p:spPr>
          <a:xfrm>
            <a:off x="6405300" y="1500175"/>
            <a:ext cx="548700" cy="3936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3" name="Google Shape;2263;p39"/>
          <p:cNvSpPr/>
          <p:nvPr/>
        </p:nvSpPr>
        <p:spPr>
          <a:xfrm>
            <a:off x="7099100" y="1320175"/>
            <a:ext cx="1617300" cy="753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4" name="Google Shape;2264;p39"/>
          <p:cNvSpPr txBox="1"/>
          <p:nvPr/>
        </p:nvSpPr>
        <p:spPr>
          <a:xfrm>
            <a:off x="7194500" y="1504525"/>
            <a:ext cx="149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Time: 16h to 20h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5" name="Google Shape;2265;p39"/>
          <p:cNvSpPr/>
          <p:nvPr/>
        </p:nvSpPr>
        <p:spPr>
          <a:xfrm>
            <a:off x="6405300" y="2837975"/>
            <a:ext cx="548700" cy="3936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6" name="Google Shape;2266;p39"/>
          <p:cNvSpPr/>
          <p:nvPr/>
        </p:nvSpPr>
        <p:spPr>
          <a:xfrm>
            <a:off x="7134350" y="2642225"/>
            <a:ext cx="1617300" cy="918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7" name="Google Shape;2267;p39"/>
          <p:cNvSpPr txBox="1"/>
          <p:nvPr/>
        </p:nvSpPr>
        <p:spPr>
          <a:xfrm>
            <a:off x="7099100" y="2642225"/>
            <a:ext cx="16878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Temporal Window: 01/01/2019 to 30/03/2019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8" name="Google Shape;2268;p39"/>
          <p:cNvSpPr txBox="1"/>
          <p:nvPr/>
        </p:nvSpPr>
        <p:spPr>
          <a:xfrm>
            <a:off x="1553738" y="4448300"/>
            <a:ext cx="411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Author (2021)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69" name="Google Shape;2269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3200" y="1083125"/>
            <a:ext cx="5711602" cy="321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3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" name="Google Shape;2274;p40"/>
          <p:cNvSpPr txBox="1"/>
          <p:nvPr>
            <p:ph idx="1" type="body"/>
          </p:nvPr>
        </p:nvSpPr>
        <p:spPr>
          <a:xfrm>
            <a:off x="705150" y="1029475"/>
            <a:ext cx="7704000" cy="3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</a:rPr>
              <a:t>Research Topic: </a:t>
            </a:r>
            <a:r>
              <a:rPr lang="en" sz="2200">
                <a:solidFill>
                  <a:schemeClr val="dk2"/>
                </a:solidFill>
              </a:rPr>
              <a:t>Twitter rain gauge, analyze the relation between rainfall data and tweets for flood forecasting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</a:rPr>
              <a:t>Objective: </a:t>
            </a:r>
            <a:r>
              <a:rPr lang="en" sz="2200">
                <a:solidFill>
                  <a:schemeClr val="dk2"/>
                </a:solidFill>
              </a:rPr>
              <a:t>Process and analyze rainfall and twitter data to predict floods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</a:rPr>
              <a:t>Scientific hypothesis: </a:t>
            </a:r>
            <a:r>
              <a:rPr lang="en" sz="2200">
                <a:solidFill>
                  <a:schemeClr val="dk2"/>
                </a:solidFill>
              </a:rPr>
              <a:t>There is a statistical relation between crowdsensing and rainfall data to structure a way to detect floods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2275" name="Google Shape;2275;p40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work</a:t>
            </a:r>
            <a:endParaRPr/>
          </a:p>
        </p:txBody>
      </p:sp>
      <p:sp>
        <p:nvSpPr>
          <p:cNvPr id="2276" name="Google Shape;2276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7" name="Google Shape;227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5475" y="-5"/>
            <a:ext cx="720000" cy="577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8" name="Google Shape;227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7499" y="4490176"/>
            <a:ext cx="1426499" cy="65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9" name="Google Shape;227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681627"/>
            <a:ext cx="1081052" cy="461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3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p41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and discussion</a:t>
            </a:r>
            <a:endParaRPr/>
          </a:p>
        </p:txBody>
      </p:sp>
      <p:sp>
        <p:nvSpPr>
          <p:cNvPr id="2285" name="Google Shape;2285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86" name="Google Shape;22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7499" y="4568851"/>
            <a:ext cx="1426499" cy="65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7" name="Google Shape;228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5475" y="-5"/>
            <a:ext cx="720000" cy="577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8" name="Google Shape;228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681627"/>
            <a:ext cx="1081052" cy="461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9" name="Google Shape;2289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2175" y="950825"/>
            <a:ext cx="4583050" cy="351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0" name="Google Shape;2290;p41"/>
          <p:cNvSpPr txBox="1"/>
          <p:nvPr/>
        </p:nvSpPr>
        <p:spPr>
          <a:xfrm>
            <a:off x="354113" y="4568850"/>
            <a:ext cx="411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Author (2021)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2291" name="Google Shape;2291;p41"/>
          <p:cNvGraphicFramePr/>
          <p:nvPr/>
        </p:nvGraphicFramePr>
        <p:xfrm>
          <a:off x="4849650" y="1055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{A717153C-2CC9-4380-8C81-243A87654CB8}</a:tableStyleId>
              </a:tblPr>
              <a:tblGrid>
                <a:gridCol w="1087025"/>
                <a:gridCol w="674825"/>
                <a:gridCol w="882400"/>
                <a:gridCol w="882375"/>
              </a:tblGrid>
              <a:tr h="5156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chemeClr val="dk2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Man-Whitney Test</a:t>
                      </a:r>
                      <a:endParaRPr b="1" sz="2100">
                        <a:solidFill>
                          <a:schemeClr val="dk2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1130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Significance</a:t>
                      </a:r>
                      <a:endParaRPr b="1" sz="1200">
                        <a:solidFill>
                          <a:schemeClr val="dk2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𝝰=0.05</a:t>
                      </a:r>
                      <a:endParaRPr b="1" sz="1200">
                        <a:solidFill>
                          <a:schemeClr val="dk2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2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March</a:t>
                      </a:r>
                      <a:endParaRPr b="1" sz="1200">
                        <a:solidFill>
                          <a:schemeClr val="dk2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March and February</a:t>
                      </a:r>
                      <a:endParaRPr b="1" sz="1200">
                        <a:solidFill>
                          <a:schemeClr val="dk2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January, </a:t>
                      </a:r>
                      <a:br>
                        <a:rPr b="1" lang="en" sz="1200">
                          <a:solidFill>
                            <a:schemeClr val="dk2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</a:br>
                      <a:r>
                        <a:rPr b="1" lang="en" sz="1200">
                          <a:solidFill>
                            <a:schemeClr val="dk2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February and March</a:t>
                      </a:r>
                      <a:endParaRPr b="1" sz="1200">
                        <a:solidFill>
                          <a:schemeClr val="dk2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565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Statistics</a:t>
                      </a:r>
                      <a:endParaRPr b="1" sz="1200">
                        <a:solidFill>
                          <a:schemeClr val="dk2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49</a:t>
                      </a:r>
                      <a:endParaRPr b="1">
                        <a:solidFill>
                          <a:schemeClr val="dk2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199</a:t>
                      </a:r>
                      <a:endParaRPr b="1">
                        <a:solidFill>
                          <a:schemeClr val="dk2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558</a:t>
                      </a:r>
                      <a:endParaRPr b="1">
                        <a:solidFill>
                          <a:schemeClr val="dk2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/>
                </a:tc>
              </a:tr>
              <a:tr h="628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P-value</a:t>
                      </a:r>
                      <a:endParaRPr b="1" sz="1200">
                        <a:solidFill>
                          <a:schemeClr val="dk2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0.057</a:t>
                      </a:r>
                      <a:endParaRPr b="1">
                        <a:solidFill>
                          <a:schemeClr val="dk2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0.0216</a:t>
                      </a:r>
                      <a:endParaRPr b="1">
                        <a:solidFill>
                          <a:schemeClr val="dk2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0.013</a:t>
                      </a:r>
                      <a:endParaRPr b="1">
                        <a:solidFill>
                          <a:schemeClr val="dk2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/>
                </a:tc>
              </a:tr>
              <a:tr h="565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Reject H0</a:t>
                      </a:r>
                      <a:endParaRPr b="1" sz="1200">
                        <a:solidFill>
                          <a:schemeClr val="dk2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No</a:t>
                      </a:r>
                      <a:endParaRPr b="1">
                        <a:solidFill>
                          <a:schemeClr val="dk2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Yes</a:t>
                      </a:r>
                      <a:endParaRPr b="1">
                        <a:solidFill>
                          <a:schemeClr val="dk2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Yes</a:t>
                      </a:r>
                      <a:endParaRPr b="1">
                        <a:solidFill>
                          <a:schemeClr val="dk2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5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p42"/>
          <p:cNvSpPr txBox="1"/>
          <p:nvPr>
            <p:ph idx="1" type="body"/>
          </p:nvPr>
        </p:nvSpPr>
        <p:spPr>
          <a:xfrm>
            <a:off x="720000" y="903450"/>
            <a:ext cx="8137200" cy="3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There is a statistical relation between tweets and floods</a:t>
            </a:r>
            <a:endParaRPr sz="2200">
              <a:solidFill>
                <a:schemeClr val="dk2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Flooding involves many other parameters such as topography, rainfall intensity, urban drainage</a:t>
            </a:r>
            <a:endParaRPr sz="2200">
              <a:solidFill>
                <a:schemeClr val="dk2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Limitations: 12 days - 3970 </a:t>
            </a:r>
            <a:r>
              <a:rPr lang="en" sz="2200">
                <a:solidFill>
                  <a:schemeClr val="dk2"/>
                </a:solidFill>
              </a:rPr>
              <a:t>geo-tagged </a:t>
            </a:r>
            <a:r>
              <a:rPr lang="en" sz="2200">
                <a:solidFill>
                  <a:schemeClr val="dk2"/>
                </a:solidFill>
              </a:rPr>
              <a:t>tweets - 30 linked to floods</a:t>
            </a:r>
            <a:endParaRPr sz="2200">
              <a:solidFill>
                <a:schemeClr val="dk2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2297" name="Google Shape;2297;p42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298" name="Google Shape;2298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99" name="Google Shape;229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5475" y="-5"/>
            <a:ext cx="720000" cy="577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0" name="Google Shape;230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81627"/>
            <a:ext cx="1081052" cy="461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1" name="Google Shape;230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17499" y="4490176"/>
            <a:ext cx="1426499" cy="653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43"/>
          <p:cNvSpPr txBox="1"/>
          <p:nvPr>
            <p:ph idx="1" type="body"/>
          </p:nvPr>
        </p:nvSpPr>
        <p:spPr>
          <a:xfrm>
            <a:off x="-56650" y="1113250"/>
            <a:ext cx="4819500" cy="3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Scholarship renewal (let’s try it)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i="1" lang="en" sz="2200">
                <a:solidFill>
                  <a:schemeClr val="dk2"/>
                </a:solidFill>
              </a:rPr>
              <a:t>In situ</a:t>
            </a:r>
            <a:r>
              <a:rPr lang="en" sz="2200">
                <a:solidFill>
                  <a:schemeClr val="dk2"/>
                </a:solidFill>
              </a:rPr>
              <a:t> analysis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When to send the early warning? What threshold?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2307" name="Google Shape;2307;p43"/>
          <p:cNvSpPr txBox="1"/>
          <p:nvPr>
            <p:ph type="ctrTitle"/>
          </p:nvPr>
        </p:nvSpPr>
        <p:spPr>
          <a:xfrm>
            <a:off x="660446" y="2968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Perspectives </a:t>
            </a:r>
            <a:endParaRPr/>
          </a:p>
        </p:txBody>
      </p:sp>
      <p:sp>
        <p:nvSpPr>
          <p:cNvPr id="2308" name="Google Shape;2308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09" name="Google Shape;230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0794" y="1116825"/>
            <a:ext cx="4606806" cy="320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0" name="Google Shape;231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700" y="2661925"/>
            <a:ext cx="3679374" cy="190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1" name="Google Shape;2311;p43"/>
          <p:cNvSpPr txBox="1"/>
          <p:nvPr/>
        </p:nvSpPr>
        <p:spPr>
          <a:xfrm>
            <a:off x="1342800" y="4673875"/>
            <a:ext cx="222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857 Pluviometer region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5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p44"/>
          <p:cNvSpPr txBox="1"/>
          <p:nvPr>
            <p:ph idx="1" type="body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</a:rPr>
              <a:t>Luciana and Roberta: </a:t>
            </a:r>
            <a:r>
              <a:rPr lang="en" sz="2200">
                <a:solidFill>
                  <a:schemeClr val="dk2"/>
                </a:solidFill>
              </a:rPr>
              <a:t>Twitter and floods discussion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</a:rPr>
              <a:t>Wilson Ceron</a:t>
            </a:r>
            <a:r>
              <a:rPr b="1" lang="en" sz="2200">
                <a:solidFill>
                  <a:schemeClr val="dk2"/>
                </a:solidFill>
              </a:rPr>
              <a:t>: </a:t>
            </a:r>
            <a:r>
              <a:rPr lang="en" sz="2200">
                <a:solidFill>
                  <a:schemeClr val="dk2"/>
                </a:solidFill>
              </a:rPr>
              <a:t>Tweets Data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</a:rPr>
              <a:t>Livia: </a:t>
            </a:r>
            <a:r>
              <a:rPr lang="en" sz="2200">
                <a:solidFill>
                  <a:schemeClr val="dk2"/>
                </a:solidFill>
              </a:rPr>
              <a:t>Flood Data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</a:rPr>
              <a:t>Rogério Galante: </a:t>
            </a:r>
            <a:r>
              <a:rPr lang="en" sz="2200">
                <a:solidFill>
                  <a:schemeClr val="dk2"/>
                </a:solidFill>
              </a:rPr>
              <a:t>Statistical analysis 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2317" name="Google Shape;2317;p44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 Thanks</a:t>
            </a:r>
            <a:endParaRPr/>
          </a:p>
        </p:txBody>
      </p:sp>
      <p:sp>
        <p:nvSpPr>
          <p:cNvPr id="2318" name="Google Shape;2318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19" name="Google Shape;231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5475" y="-5"/>
            <a:ext cx="720000" cy="577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0" name="Google Shape;232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81627"/>
            <a:ext cx="1081052" cy="461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1" name="Google Shape;232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17499" y="4490176"/>
            <a:ext cx="1426499" cy="653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